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8"/>
  </p:notesMasterIdLst>
  <p:sldIdLst>
    <p:sldId id="256" r:id="rId2"/>
    <p:sldId id="260" r:id="rId3"/>
    <p:sldId id="263" r:id="rId4"/>
    <p:sldId id="264" r:id="rId5"/>
    <p:sldId id="267" r:id="rId6"/>
    <p:sldId id="259" r:id="rId7"/>
    <p:sldId id="268" r:id="rId8"/>
    <p:sldId id="270" r:id="rId9"/>
    <p:sldId id="271" r:id="rId10"/>
    <p:sldId id="272" r:id="rId11"/>
    <p:sldId id="273" r:id="rId12"/>
    <p:sldId id="274" r:id="rId13"/>
    <p:sldId id="265" r:id="rId14"/>
    <p:sldId id="262" r:id="rId15"/>
    <p:sldId id="261" r:id="rId16"/>
    <p:sldId id="25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D84C6"/>
    <a:srgbClr val="2928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E6F264-0465-4292-A039-D36E52E2AA08}" v="321" dt="2024-07-11T09:55:12.9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11" autoAdjust="0"/>
  </p:normalViewPr>
  <p:slideViewPr>
    <p:cSldViewPr snapToGrid="0">
      <p:cViewPr>
        <p:scale>
          <a:sx n="125" d="100"/>
          <a:sy n="125" d="100"/>
        </p:scale>
        <p:origin x="16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Kriszgruber" userId="ff003247ba18f7a0" providerId="LiveId" clId="{EBE6F264-0465-4292-A039-D36E52E2AA08}"/>
    <pc:docChg chg="undo redo custSel addSld delSld modSld sldOrd modMainMaster">
      <pc:chgData name="Laura Kriszgruber" userId="ff003247ba18f7a0" providerId="LiveId" clId="{EBE6F264-0465-4292-A039-D36E52E2AA08}" dt="2024-07-11T09:55:12.984" v="1911" actId="20577"/>
      <pc:docMkLst>
        <pc:docMk/>
      </pc:docMkLst>
      <pc:sldChg chg="delSp modSp mod delAnim modAnim">
        <pc:chgData name="Laura Kriszgruber" userId="ff003247ba18f7a0" providerId="LiveId" clId="{EBE6F264-0465-4292-A039-D36E52E2AA08}" dt="2024-07-11T09:06:26" v="1843"/>
        <pc:sldMkLst>
          <pc:docMk/>
          <pc:sldMk cId="3669969962" sldId="256"/>
        </pc:sldMkLst>
        <pc:spChg chg="mod">
          <ac:chgData name="Laura Kriszgruber" userId="ff003247ba18f7a0" providerId="LiveId" clId="{EBE6F264-0465-4292-A039-D36E52E2AA08}" dt="2024-07-11T09:05:18.083" v="1829" actId="1076"/>
          <ac:spMkLst>
            <pc:docMk/>
            <pc:sldMk cId="3669969962" sldId="256"/>
            <ac:spMk id="2" creationId="{F6BF46DF-4224-7ACC-0A60-F38D8D736E9C}"/>
          </ac:spMkLst>
        </pc:spChg>
        <pc:spChg chg="mod">
          <ac:chgData name="Laura Kriszgruber" userId="ff003247ba18f7a0" providerId="LiveId" clId="{EBE6F264-0465-4292-A039-D36E52E2AA08}" dt="2024-07-11T09:05:26.392" v="1831" actId="404"/>
          <ac:spMkLst>
            <pc:docMk/>
            <pc:sldMk cId="3669969962" sldId="256"/>
            <ac:spMk id="3" creationId="{06AC193C-C913-2E4A-F12D-C6349BB6173A}"/>
          </ac:spMkLst>
        </pc:spChg>
        <pc:spChg chg="mod">
          <ac:chgData name="Laura Kriszgruber" userId="ff003247ba18f7a0" providerId="LiveId" clId="{EBE6F264-0465-4292-A039-D36E52E2AA08}" dt="2024-07-11T09:05:59.832" v="1836" actId="1076"/>
          <ac:spMkLst>
            <pc:docMk/>
            <pc:sldMk cId="3669969962" sldId="256"/>
            <ac:spMk id="6" creationId="{0BC9CE26-49CD-2016-9A74-55618C1D14AB}"/>
          </ac:spMkLst>
        </pc:spChg>
        <pc:grpChg chg="del">
          <ac:chgData name="Laura Kriszgruber" userId="ff003247ba18f7a0" providerId="LiveId" clId="{EBE6F264-0465-4292-A039-D36E52E2AA08}" dt="2024-07-11T09:03:02.438" v="1801" actId="478"/>
          <ac:grpSpMkLst>
            <pc:docMk/>
            <pc:sldMk cId="3669969962" sldId="256"/>
            <ac:grpSpMk id="34" creationId="{BABD983D-3026-6E7E-E5BC-91E78E3459D8}"/>
          </ac:grpSpMkLst>
        </pc:grpChg>
        <pc:inkChg chg="del topLvl">
          <ac:chgData name="Laura Kriszgruber" userId="ff003247ba18f7a0" providerId="LiveId" clId="{EBE6F264-0465-4292-A039-D36E52E2AA08}" dt="2024-07-11T09:03:02.438" v="1801" actId="478"/>
          <ac:inkMkLst>
            <pc:docMk/>
            <pc:sldMk cId="3669969962" sldId="256"/>
            <ac:inkMk id="24" creationId="{5464F489-C2B2-3AC3-7E96-B9A10177EA2E}"/>
          </ac:inkMkLst>
        </pc:inkChg>
        <pc:inkChg chg="del topLvl">
          <ac:chgData name="Laura Kriszgruber" userId="ff003247ba18f7a0" providerId="LiveId" clId="{EBE6F264-0465-4292-A039-D36E52E2AA08}" dt="2024-07-11T09:03:03.891" v="1802" actId="478"/>
          <ac:inkMkLst>
            <pc:docMk/>
            <pc:sldMk cId="3669969962" sldId="256"/>
            <ac:inkMk id="25" creationId="{98DD37B1-07FD-73B4-7F39-93BF502767BC}"/>
          </ac:inkMkLst>
        </pc:inkChg>
      </pc:sldChg>
      <pc:sldChg chg="addSp delSp modSp mod ord modAnim">
        <pc:chgData name="Laura Kriszgruber" userId="ff003247ba18f7a0" providerId="LiveId" clId="{EBE6F264-0465-4292-A039-D36E52E2AA08}" dt="2024-07-11T09:02:00.916" v="1795" actId="21"/>
        <pc:sldMkLst>
          <pc:docMk/>
          <pc:sldMk cId="3435235317" sldId="257"/>
        </pc:sldMkLst>
        <pc:spChg chg="mod">
          <ac:chgData name="Laura Kriszgruber" userId="ff003247ba18f7a0" providerId="LiveId" clId="{EBE6F264-0465-4292-A039-D36E52E2AA08}" dt="2024-07-11T08:34:56.891" v="1470" actId="14100"/>
          <ac:spMkLst>
            <pc:docMk/>
            <pc:sldMk cId="3435235317" sldId="257"/>
            <ac:spMk id="2" creationId="{23B6E766-BBC6-7927-BA15-5DE3950F3F2B}"/>
          </ac:spMkLst>
        </pc:spChg>
        <pc:spChg chg="mod">
          <ac:chgData name="Laura Kriszgruber" userId="ff003247ba18f7a0" providerId="LiveId" clId="{EBE6F264-0465-4292-A039-D36E52E2AA08}" dt="2024-07-11T08:34:49.540" v="1465" actId="27636"/>
          <ac:spMkLst>
            <pc:docMk/>
            <pc:sldMk cId="3435235317" sldId="257"/>
            <ac:spMk id="3" creationId="{3B0A3FEA-88BD-E2F0-15A4-FB1D8A5EBA11}"/>
          </ac:spMkLst>
        </pc:spChg>
        <pc:spChg chg="add del mod">
          <ac:chgData name="Laura Kriszgruber" userId="ff003247ba18f7a0" providerId="LiveId" clId="{EBE6F264-0465-4292-A039-D36E52E2AA08}" dt="2024-07-11T08:23:08.033" v="1378" actId="478"/>
          <ac:spMkLst>
            <pc:docMk/>
            <pc:sldMk cId="3435235317" sldId="257"/>
            <ac:spMk id="4" creationId="{536D25DA-9009-9E17-21F8-632151F7C615}"/>
          </ac:spMkLst>
        </pc:spChg>
        <pc:spChg chg="del">
          <ac:chgData name="Laura Kriszgruber" userId="ff003247ba18f7a0" providerId="LiveId" clId="{EBE6F264-0465-4292-A039-D36E52E2AA08}" dt="2024-07-11T09:02:00.916" v="1795" actId="21"/>
          <ac:spMkLst>
            <pc:docMk/>
            <pc:sldMk cId="3435235317" sldId="257"/>
            <ac:spMk id="34" creationId="{07C6B36D-614F-DD76-457B-96907B8F40F6}"/>
          </ac:spMkLst>
        </pc:spChg>
        <pc:picChg chg="mod">
          <ac:chgData name="Laura Kriszgruber" userId="ff003247ba18f7a0" providerId="LiveId" clId="{EBE6F264-0465-4292-A039-D36E52E2AA08}" dt="2024-07-11T08:34:54.116" v="1468" actId="1076"/>
          <ac:picMkLst>
            <pc:docMk/>
            <pc:sldMk cId="3435235317" sldId="257"/>
            <ac:picMk id="32" creationId="{2DB51351-4116-93F6-235E-4A657696A20A}"/>
          </ac:picMkLst>
        </pc:picChg>
      </pc:sldChg>
      <pc:sldChg chg="addSp delSp modSp mod modAnim">
        <pc:chgData name="Laura Kriszgruber" userId="ff003247ba18f7a0" providerId="LiveId" clId="{EBE6F264-0465-4292-A039-D36E52E2AA08}" dt="2024-07-11T09:52:58.084" v="1895" actId="403"/>
        <pc:sldMkLst>
          <pc:docMk/>
          <pc:sldMk cId="2202361145" sldId="259"/>
        </pc:sldMkLst>
        <pc:spChg chg="add del mod">
          <ac:chgData name="Laura Kriszgruber" userId="ff003247ba18f7a0" providerId="LiveId" clId="{EBE6F264-0465-4292-A039-D36E52E2AA08}" dt="2024-07-11T07:27:48.779" v="252" actId="478"/>
          <ac:spMkLst>
            <pc:docMk/>
            <pc:sldMk cId="2202361145" sldId="259"/>
            <ac:spMk id="2" creationId="{A51E0327-EFA1-8C1F-A3E3-43291711026E}"/>
          </ac:spMkLst>
        </pc:spChg>
        <pc:spChg chg="mod">
          <ac:chgData name="Laura Kriszgruber" userId="ff003247ba18f7a0" providerId="LiveId" clId="{EBE6F264-0465-4292-A039-D36E52E2AA08}" dt="2024-07-11T09:52:58.084" v="1895" actId="403"/>
          <ac:spMkLst>
            <pc:docMk/>
            <pc:sldMk cId="2202361145" sldId="259"/>
            <ac:spMk id="4" creationId="{63AD2B59-3936-5F88-558F-E76EB569726B}"/>
          </ac:spMkLst>
        </pc:spChg>
        <pc:spChg chg="mod">
          <ac:chgData name="Laura Kriszgruber" userId="ff003247ba18f7a0" providerId="LiveId" clId="{EBE6F264-0465-4292-A039-D36E52E2AA08}" dt="2024-07-11T09:22:39.857" v="1867" actId="27636"/>
          <ac:spMkLst>
            <pc:docMk/>
            <pc:sldMk cId="2202361145" sldId="259"/>
            <ac:spMk id="7" creationId="{73BFD487-E6B7-D888-5B5A-BF14BE84C7EC}"/>
          </ac:spMkLst>
        </pc:spChg>
      </pc:sldChg>
      <pc:sldChg chg="modSp modAnim">
        <pc:chgData name="Laura Kriszgruber" userId="ff003247ba18f7a0" providerId="LiveId" clId="{EBE6F264-0465-4292-A039-D36E52E2AA08}" dt="2024-07-11T09:52:53.667" v="1893" actId="403"/>
        <pc:sldMkLst>
          <pc:docMk/>
          <pc:sldMk cId="2574365273" sldId="260"/>
        </pc:sldMkLst>
        <pc:spChg chg="mod">
          <ac:chgData name="Laura Kriszgruber" userId="ff003247ba18f7a0" providerId="LiveId" clId="{EBE6F264-0465-4292-A039-D36E52E2AA08}" dt="2024-07-11T09:52:53.667" v="1893" actId="403"/>
          <ac:spMkLst>
            <pc:docMk/>
            <pc:sldMk cId="2574365273" sldId="260"/>
            <ac:spMk id="4" creationId="{63AD2B59-3936-5F88-558F-E76EB569726B}"/>
          </ac:spMkLst>
        </pc:spChg>
        <pc:spChg chg="mod">
          <ac:chgData name="Laura Kriszgruber" userId="ff003247ba18f7a0" providerId="LiveId" clId="{EBE6F264-0465-4292-A039-D36E52E2AA08}" dt="2024-07-11T09:22:45.441" v="1868" actId="20577"/>
          <ac:spMkLst>
            <pc:docMk/>
            <pc:sldMk cId="2574365273" sldId="260"/>
            <ac:spMk id="7" creationId="{73BFD487-E6B7-D888-5B5A-BF14BE84C7EC}"/>
          </ac:spMkLst>
        </pc:spChg>
      </pc:sldChg>
      <pc:sldChg chg="addSp modSp setBg modAnim">
        <pc:chgData name="Laura Kriszgruber" userId="ff003247ba18f7a0" providerId="LiveId" clId="{EBE6F264-0465-4292-A039-D36E52E2AA08}" dt="2024-07-11T09:09:44.456" v="1863"/>
        <pc:sldMkLst>
          <pc:docMk/>
          <pc:sldMk cId="1503068817" sldId="261"/>
        </pc:sldMkLst>
        <pc:spChg chg="add mod">
          <ac:chgData name="Laura Kriszgruber" userId="ff003247ba18f7a0" providerId="LiveId" clId="{EBE6F264-0465-4292-A039-D36E52E2AA08}" dt="2024-07-11T09:02:03.756" v="1796"/>
          <ac:spMkLst>
            <pc:docMk/>
            <pc:sldMk cId="1503068817" sldId="261"/>
            <ac:spMk id="2" creationId="{89BA1B79-1F2E-5C18-3867-11BA0CF4CBF9}"/>
          </ac:spMkLst>
        </pc:spChg>
      </pc:sldChg>
      <pc:sldChg chg="modAnim modNotesTx">
        <pc:chgData name="Laura Kriszgruber" userId="ff003247ba18f7a0" providerId="LiveId" clId="{EBE6F264-0465-4292-A039-D36E52E2AA08}" dt="2024-07-11T09:08:02.058" v="1845"/>
        <pc:sldMkLst>
          <pc:docMk/>
          <pc:sldMk cId="2544254354" sldId="262"/>
        </pc:sldMkLst>
      </pc:sldChg>
      <pc:sldChg chg="modSp modNotesTx">
        <pc:chgData name="Laura Kriszgruber" userId="ff003247ba18f7a0" providerId="LiveId" clId="{EBE6F264-0465-4292-A039-D36E52E2AA08}" dt="2024-07-11T09:52:28.447" v="1888" actId="403"/>
        <pc:sldMkLst>
          <pc:docMk/>
          <pc:sldMk cId="2959008103" sldId="263"/>
        </pc:sldMkLst>
        <pc:spChg chg="mod">
          <ac:chgData name="Laura Kriszgruber" userId="ff003247ba18f7a0" providerId="LiveId" clId="{EBE6F264-0465-4292-A039-D36E52E2AA08}" dt="2024-07-11T09:52:28.447" v="1888" actId="403"/>
          <ac:spMkLst>
            <pc:docMk/>
            <pc:sldMk cId="2959008103" sldId="263"/>
            <ac:spMk id="4" creationId="{38AD2AF9-E22B-7815-9876-AF178F896A37}"/>
          </ac:spMkLst>
        </pc:spChg>
        <pc:graphicFrameChg chg="mod">
          <ac:chgData name="Laura Kriszgruber" userId="ff003247ba18f7a0" providerId="LiveId" clId="{EBE6F264-0465-4292-A039-D36E52E2AA08}" dt="2024-07-11T08:26:25.928" v="1409" actId="2711"/>
          <ac:graphicFrameMkLst>
            <pc:docMk/>
            <pc:sldMk cId="2959008103" sldId="263"/>
            <ac:graphicFrameMk id="81" creationId="{B4175D27-F483-7774-37B9-9AC48C6A77F0}"/>
          </ac:graphicFrameMkLst>
        </pc:graphicFrameChg>
      </pc:sldChg>
      <pc:sldChg chg="modSp modNotesTx">
        <pc:chgData name="Laura Kriszgruber" userId="ff003247ba18f7a0" providerId="LiveId" clId="{EBE6F264-0465-4292-A039-D36E52E2AA08}" dt="2024-07-11T09:52:38.467" v="1889" actId="404"/>
        <pc:sldMkLst>
          <pc:docMk/>
          <pc:sldMk cId="2430083750" sldId="264"/>
        </pc:sldMkLst>
        <pc:spChg chg="mod">
          <ac:chgData name="Laura Kriszgruber" userId="ff003247ba18f7a0" providerId="LiveId" clId="{EBE6F264-0465-4292-A039-D36E52E2AA08}" dt="2024-07-11T09:52:38.467" v="1889" actId="404"/>
          <ac:spMkLst>
            <pc:docMk/>
            <pc:sldMk cId="2430083750" sldId="264"/>
            <ac:spMk id="2" creationId="{4A9F4FB6-D741-6B67-56D7-72D29F2215EC}"/>
          </ac:spMkLst>
        </pc:spChg>
      </pc:sldChg>
      <pc:sldChg chg="addSp delSp modSp mod modAnim modNotesTx">
        <pc:chgData name="Laura Kriszgruber" userId="ff003247ba18f7a0" providerId="LiveId" clId="{EBE6F264-0465-4292-A039-D36E52E2AA08}" dt="2024-07-11T09:25:03.293" v="1872"/>
        <pc:sldMkLst>
          <pc:docMk/>
          <pc:sldMk cId="729946726" sldId="265"/>
        </pc:sldMkLst>
        <pc:spChg chg="add del mod">
          <ac:chgData name="Laura Kriszgruber" userId="ff003247ba18f7a0" providerId="LiveId" clId="{EBE6F264-0465-4292-A039-D36E52E2AA08}" dt="2024-07-11T07:28:20.117" v="264"/>
          <ac:spMkLst>
            <pc:docMk/>
            <pc:sldMk cId="729946726" sldId="265"/>
            <ac:spMk id="2" creationId="{7D2894F7-4E96-01CE-34D9-1675EB1D3828}"/>
          </ac:spMkLst>
        </pc:spChg>
        <pc:spChg chg="add del mod">
          <ac:chgData name="Laura Kriszgruber" userId="ff003247ba18f7a0" providerId="LiveId" clId="{EBE6F264-0465-4292-A039-D36E52E2AA08}" dt="2024-07-11T07:28:26.996" v="266" actId="478"/>
          <ac:spMkLst>
            <pc:docMk/>
            <pc:sldMk cId="729946726" sldId="265"/>
            <ac:spMk id="3" creationId="{00A03C06-40EB-B81F-553B-8B53026BDB46}"/>
          </ac:spMkLst>
        </pc:spChg>
        <pc:spChg chg="mod">
          <ac:chgData name="Laura Kriszgruber" userId="ff003247ba18f7a0" providerId="LiveId" clId="{EBE6F264-0465-4292-A039-D36E52E2AA08}" dt="2024-07-11T09:08:09.507" v="1857" actId="20577"/>
          <ac:spMkLst>
            <pc:docMk/>
            <pc:sldMk cId="729946726" sldId="265"/>
            <ac:spMk id="5" creationId="{2095FC33-C150-D038-C773-B7992CFEE7D4}"/>
          </ac:spMkLst>
        </pc:spChg>
        <pc:spChg chg="add mod">
          <ac:chgData name="Laura Kriszgruber" userId="ff003247ba18f7a0" providerId="LiveId" clId="{EBE6F264-0465-4292-A039-D36E52E2AA08}" dt="2024-07-11T08:23:00.027" v="1375"/>
          <ac:spMkLst>
            <pc:docMk/>
            <pc:sldMk cId="729946726" sldId="265"/>
            <ac:spMk id="9" creationId="{356B2B33-1EE3-599B-03A2-4B47E9D7C483}"/>
          </ac:spMkLst>
        </pc:spChg>
        <pc:spChg chg="del">
          <ac:chgData name="Laura Kriszgruber" userId="ff003247ba18f7a0" providerId="LiveId" clId="{EBE6F264-0465-4292-A039-D36E52E2AA08}" dt="2024-07-11T08:23:03.280" v="1376" actId="478"/>
          <ac:spMkLst>
            <pc:docMk/>
            <pc:sldMk cId="729946726" sldId="265"/>
            <ac:spMk id="10" creationId="{D006B6B4-CD39-FF56-13F7-3185A7152B5D}"/>
          </ac:spMkLst>
        </pc:spChg>
      </pc:sldChg>
      <pc:sldChg chg="addSp delSp modSp new del mod setBg modAnim modNotesTx">
        <pc:chgData name="Laura Kriszgruber" userId="ff003247ba18f7a0" providerId="LiveId" clId="{EBE6F264-0465-4292-A039-D36E52E2AA08}" dt="2024-07-11T07:21:46.612" v="141" actId="47"/>
        <pc:sldMkLst>
          <pc:docMk/>
          <pc:sldMk cId="615889430" sldId="266"/>
        </pc:sldMkLst>
        <pc:spChg chg="mod">
          <ac:chgData name="Laura Kriszgruber" userId="ff003247ba18f7a0" providerId="LiveId" clId="{EBE6F264-0465-4292-A039-D36E52E2AA08}" dt="2024-07-11T07:12:26.697" v="69" actId="1076"/>
          <ac:spMkLst>
            <pc:docMk/>
            <pc:sldMk cId="615889430" sldId="266"/>
            <ac:spMk id="2" creationId="{795EA38E-498D-5872-DA70-353AC9B666FE}"/>
          </ac:spMkLst>
        </pc:spChg>
        <pc:spChg chg="del">
          <ac:chgData name="Laura Kriszgruber" userId="ff003247ba18f7a0" providerId="LiveId" clId="{EBE6F264-0465-4292-A039-D36E52E2AA08}" dt="2024-07-11T07:08:55.455" v="49" actId="478"/>
          <ac:spMkLst>
            <pc:docMk/>
            <pc:sldMk cId="615889430" sldId="266"/>
            <ac:spMk id="3" creationId="{E2676DAB-690F-53CA-21AF-B79BE379EDCE}"/>
          </ac:spMkLst>
        </pc:spChg>
        <pc:spChg chg="del mod">
          <ac:chgData name="Laura Kriszgruber" userId="ff003247ba18f7a0" providerId="LiveId" clId="{EBE6F264-0465-4292-A039-D36E52E2AA08}" dt="2024-07-11T07:13:14.533" v="73" actId="478"/>
          <ac:spMkLst>
            <pc:docMk/>
            <pc:sldMk cId="615889430" sldId="266"/>
            <ac:spMk id="4" creationId="{AA56924C-8414-838B-AEF8-8E181ADAF4F3}"/>
          </ac:spMkLst>
        </pc:spChg>
        <pc:spChg chg="add del mod">
          <ac:chgData name="Laura Kriszgruber" userId="ff003247ba18f7a0" providerId="LiveId" clId="{EBE6F264-0465-4292-A039-D36E52E2AA08}" dt="2024-07-11T07:14:53.489" v="80" actId="478"/>
          <ac:spMkLst>
            <pc:docMk/>
            <pc:sldMk cId="615889430" sldId="266"/>
            <ac:spMk id="8" creationId="{39CDDFEB-9C0C-7A81-F9DA-46B61173C4F7}"/>
          </ac:spMkLst>
        </pc:spChg>
        <pc:spChg chg="add mod">
          <ac:chgData name="Laura Kriszgruber" userId="ff003247ba18f7a0" providerId="LiveId" clId="{EBE6F264-0465-4292-A039-D36E52E2AA08}" dt="2024-07-11T07:15:35.082" v="85" actId="1076"/>
          <ac:spMkLst>
            <pc:docMk/>
            <pc:sldMk cId="615889430" sldId="266"/>
            <ac:spMk id="24" creationId="{36ECB18C-D51C-F8E6-752F-167A69923B4D}"/>
          </ac:spMkLst>
        </pc:spChg>
        <pc:spChg chg="add">
          <ac:chgData name="Laura Kriszgruber" userId="ff003247ba18f7a0" providerId="LiveId" clId="{EBE6F264-0465-4292-A039-D36E52E2AA08}" dt="2024-07-11T07:11:34.093" v="63" actId="26606"/>
          <ac:spMkLst>
            <pc:docMk/>
            <pc:sldMk cId="615889430" sldId="266"/>
            <ac:spMk id="27" creationId="{66D61E08-70C3-48D8-BEA0-787111DC30DA}"/>
          </ac:spMkLst>
        </pc:spChg>
        <pc:spChg chg="add">
          <ac:chgData name="Laura Kriszgruber" userId="ff003247ba18f7a0" providerId="LiveId" clId="{EBE6F264-0465-4292-A039-D36E52E2AA08}" dt="2024-07-11T07:11:34.093" v="63" actId="26606"/>
          <ac:spMkLst>
            <pc:docMk/>
            <pc:sldMk cId="615889430" sldId="266"/>
            <ac:spMk id="29" creationId="{FC55298F-0AE5-478E-AD2B-03C2614C5833}"/>
          </ac:spMkLst>
        </pc:spChg>
        <pc:spChg chg="add">
          <ac:chgData name="Laura Kriszgruber" userId="ff003247ba18f7a0" providerId="LiveId" clId="{EBE6F264-0465-4292-A039-D36E52E2AA08}" dt="2024-07-11T07:11:34.093" v="63" actId="26606"/>
          <ac:spMkLst>
            <pc:docMk/>
            <pc:sldMk cId="615889430" sldId="266"/>
            <ac:spMk id="31" creationId="{C180E4EA-0B63-4779-A895-7E90E71088F3}"/>
          </ac:spMkLst>
        </pc:spChg>
        <pc:spChg chg="add del mod">
          <ac:chgData name="Laura Kriszgruber" userId="ff003247ba18f7a0" providerId="LiveId" clId="{EBE6F264-0465-4292-A039-D36E52E2AA08}" dt="2024-07-11T07:20:42.964" v="125" actId="478"/>
          <ac:spMkLst>
            <pc:docMk/>
            <pc:sldMk cId="615889430" sldId="266"/>
            <ac:spMk id="32" creationId="{718EDF2D-2066-09F1-8007-F1293DE680A4}"/>
          </ac:spMkLst>
        </pc:spChg>
        <pc:spChg chg="add">
          <ac:chgData name="Laura Kriszgruber" userId="ff003247ba18f7a0" providerId="LiveId" clId="{EBE6F264-0465-4292-A039-D36E52E2AA08}" dt="2024-07-11T07:11:34.093" v="63" actId="26606"/>
          <ac:spMkLst>
            <pc:docMk/>
            <pc:sldMk cId="615889430" sldId="266"/>
            <ac:spMk id="33" creationId="{CEE01D9D-3DE8-4EED-B0D3-8F3C79CC7673}"/>
          </ac:spMkLst>
        </pc:spChg>
        <pc:spChg chg="add">
          <ac:chgData name="Laura Kriszgruber" userId="ff003247ba18f7a0" providerId="LiveId" clId="{EBE6F264-0465-4292-A039-D36E52E2AA08}" dt="2024-07-11T07:11:34.093" v="63" actId="26606"/>
          <ac:spMkLst>
            <pc:docMk/>
            <pc:sldMk cId="615889430" sldId="266"/>
            <ac:spMk id="35" creationId="{89AF5CE9-607F-43F4-8983-DCD6DA4051FD}"/>
          </ac:spMkLst>
        </pc:spChg>
        <pc:spChg chg="add">
          <ac:chgData name="Laura Kriszgruber" userId="ff003247ba18f7a0" providerId="LiveId" clId="{EBE6F264-0465-4292-A039-D36E52E2AA08}" dt="2024-07-11T07:11:34.093" v="63" actId="26606"/>
          <ac:spMkLst>
            <pc:docMk/>
            <pc:sldMk cId="615889430" sldId="266"/>
            <ac:spMk id="37" creationId="{6EEA2DBD-9E1E-4521-8C01-F32AD18A89E3}"/>
          </ac:spMkLst>
        </pc:spChg>
        <pc:spChg chg="add">
          <ac:chgData name="Laura Kriszgruber" userId="ff003247ba18f7a0" providerId="LiveId" clId="{EBE6F264-0465-4292-A039-D36E52E2AA08}" dt="2024-07-11T07:11:34.093" v="63" actId="26606"/>
          <ac:spMkLst>
            <pc:docMk/>
            <pc:sldMk cId="615889430" sldId="266"/>
            <ac:spMk id="39" creationId="{15BBD2C1-BA9B-46A9-A27A-33498B169272}"/>
          </ac:spMkLst>
        </pc:spChg>
        <pc:grpChg chg="add">
          <ac:chgData name="Laura Kriszgruber" userId="ff003247ba18f7a0" providerId="LiveId" clId="{EBE6F264-0465-4292-A039-D36E52E2AA08}" dt="2024-07-11T07:11:34.093" v="63" actId="26606"/>
          <ac:grpSpMkLst>
            <pc:docMk/>
            <pc:sldMk cId="615889430" sldId="266"/>
            <ac:grpSpMk id="11" creationId="{88C9B83F-64CD-41C1-925F-A08801FFD0BD}"/>
          </ac:grpSpMkLst>
        </pc:grpChg>
        <pc:picChg chg="add mod ord modVis">
          <ac:chgData name="Laura Kriszgruber" userId="ff003247ba18f7a0" providerId="LiveId" clId="{EBE6F264-0465-4292-A039-D36E52E2AA08}" dt="2024-07-11T07:20:05.923" v="119" actId="14429"/>
          <ac:picMkLst>
            <pc:docMk/>
            <pc:sldMk cId="615889430" sldId="266"/>
            <ac:picMk id="6" creationId="{A2BCEFC4-F545-DC45-6EAF-4AF5C0FBC52A}"/>
          </ac:picMkLst>
        </pc:picChg>
        <pc:picChg chg="add del">
          <ac:chgData name="Laura Kriszgruber" userId="ff003247ba18f7a0" providerId="LiveId" clId="{EBE6F264-0465-4292-A039-D36E52E2AA08}" dt="2024-07-11T07:15:01.096" v="82" actId="478"/>
          <ac:picMkLst>
            <pc:docMk/>
            <pc:sldMk cId="615889430" sldId="266"/>
            <ac:picMk id="10" creationId="{872ACBE6-9524-7578-E942-C879D05CE157}"/>
          </ac:picMkLst>
        </pc:picChg>
        <pc:picChg chg="add del mod ord modVis">
          <ac:chgData name="Laura Kriszgruber" userId="ff003247ba18f7a0" providerId="LiveId" clId="{EBE6F264-0465-4292-A039-D36E52E2AA08}" dt="2024-07-11T07:20:33.476" v="122" actId="478"/>
          <ac:picMkLst>
            <pc:docMk/>
            <pc:sldMk cId="615889430" sldId="266"/>
            <ac:picMk id="28" creationId="{E389DD3B-55EA-DD8E-B3BE-C02F64A13917}"/>
          </ac:picMkLst>
        </pc:picChg>
        <pc:cxnChg chg="add">
          <ac:chgData name="Laura Kriszgruber" userId="ff003247ba18f7a0" providerId="LiveId" clId="{EBE6F264-0465-4292-A039-D36E52E2AA08}" dt="2024-07-11T07:11:34.093" v="63" actId="26606"/>
          <ac:cxnSpMkLst>
            <pc:docMk/>
            <pc:sldMk cId="615889430" sldId="266"/>
            <ac:cxnSpMk id="23" creationId="{A57C1A16-B8AB-4D99-A195-A38F556A6486}"/>
          </ac:cxnSpMkLst>
        </pc:cxnChg>
        <pc:cxnChg chg="add">
          <ac:chgData name="Laura Kriszgruber" userId="ff003247ba18f7a0" providerId="LiveId" clId="{EBE6F264-0465-4292-A039-D36E52E2AA08}" dt="2024-07-11T07:11:34.093" v="63" actId="26606"/>
          <ac:cxnSpMkLst>
            <pc:docMk/>
            <pc:sldMk cId="615889430" sldId="266"/>
            <ac:cxnSpMk id="25" creationId="{F8A9B20B-D1DD-4573-B5EC-558029519236}"/>
          </ac:cxnSpMkLst>
        </pc:cxnChg>
      </pc:sldChg>
      <pc:sldChg chg="addSp delSp modSp add mod ord setBg modAnim">
        <pc:chgData name="Laura Kriszgruber" userId="ff003247ba18f7a0" providerId="LiveId" clId="{EBE6F264-0465-4292-A039-D36E52E2AA08}" dt="2024-07-11T09:53:13.163" v="1897" actId="404"/>
        <pc:sldMkLst>
          <pc:docMk/>
          <pc:sldMk cId="2965593769" sldId="267"/>
        </pc:sldMkLst>
        <pc:spChg chg="mod ord">
          <ac:chgData name="Laura Kriszgruber" userId="ff003247ba18f7a0" providerId="LiveId" clId="{EBE6F264-0465-4292-A039-D36E52E2AA08}" dt="2024-07-11T09:53:13.163" v="1897" actId="404"/>
          <ac:spMkLst>
            <pc:docMk/>
            <pc:sldMk cId="2965593769" sldId="267"/>
            <ac:spMk id="2" creationId="{795EA38E-498D-5872-DA70-353AC9B666FE}"/>
          </ac:spMkLst>
        </pc:spChg>
        <pc:spChg chg="add del">
          <ac:chgData name="Laura Kriszgruber" userId="ff003247ba18f7a0" providerId="LiveId" clId="{EBE6F264-0465-4292-A039-D36E52E2AA08}" dt="2024-07-11T07:20:50.448" v="128" actId="22"/>
          <ac:spMkLst>
            <pc:docMk/>
            <pc:sldMk cId="2965593769" sldId="267"/>
            <ac:spMk id="4" creationId="{9A271977-F34B-D34F-F8D3-5855800CFB84}"/>
          </ac:spMkLst>
        </pc:spChg>
        <pc:spChg chg="add del mod">
          <ac:chgData name="Laura Kriszgruber" userId="ff003247ba18f7a0" providerId="LiveId" clId="{EBE6F264-0465-4292-A039-D36E52E2AA08}" dt="2024-07-11T07:27:56.171" v="254" actId="478"/>
          <ac:spMkLst>
            <pc:docMk/>
            <pc:sldMk cId="2965593769" sldId="267"/>
            <ac:spMk id="8" creationId="{69DD26CD-9760-1DE6-6B0C-356927900030}"/>
          </ac:spMkLst>
        </pc:spChg>
        <pc:spChg chg="add mod">
          <ac:chgData name="Laura Kriszgruber" userId="ff003247ba18f7a0" providerId="LiveId" clId="{EBE6F264-0465-4292-A039-D36E52E2AA08}" dt="2024-07-11T07:27:50.363" v="253"/>
          <ac:spMkLst>
            <pc:docMk/>
            <pc:sldMk cId="2965593769" sldId="267"/>
            <ac:spMk id="9" creationId="{211C3E79-970C-FC4B-DD6C-5D8EAAD82573}"/>
          </ac:spMkLst>
        </pc:spChg>
        <pc:spChg chg="del mod modVis">
          <ac:chgData name="Laura Kriszgruber" userId="ff003247ba18f7a0" providerId="LiveId" clId="{EBE6F264-0465-4292-A039-D36E52E2AA08}" dt="2024-07-11T07:21:19.261" v="137" actId="478"/>
          <ac:spMkLst>
            <pc:docMk/>
            <pc:sldMk cId="2965593769" sldId="267"/>
            <ac:spMk id="24" creationId="{36ECB18C-D51C-F8E6-752F-167A69923B4D}"/>
          </ac:spMkLst>
        </pc:spChg>
        <pc:spChg chg="del">
          <ac:chgData name="Laura Kriszgruber" userId="ff003247ba18f7a0" providerId="LiveId" clId="{EBE6F264-0465-4292-A039-D36E52E2AA08}" dt="2024-07-11T07:21:29.039" v="138" actId="26606"/>
          <ac:spMkLst>
            <pc:docMk/>
            <pc:sldMk cId="2965593769" sldId="267"/>
            <ac:spMk id="27" creationId="{66D61E08-70C3-48D8-BEA0-787111DC30DA}"/>
          </ac:spMkLst>
        </pc:spChg>
        <pc:spChg chg="del">
          <ac:chgData name="Laura Kriszgruber" userId="ff003247ba18f7a0" providerId="LiveId" clId="{EBE6F264-0465-4292-A039-D36E52E2AA08}" dt="2024-07-11T07:21:29.039" v="138" actId="26606"/>
          <ac:spMkLst>
            <pc:docMk/>
            <pc:sldMk cId="2965593769" sldId="267"/>
            <ac:spMk id="29" creationId="{FC55298F-0AE5-478E-AD2B-03C2614C5833}"/>
          </ac:spMkLst>
        </pc:spChg>
        <pc:spChg chg="del">
          <ac:chgData name="Laura Kriszgruber" userId="ff003247ba18f7a0" providerId="LiveId" clId="{EBE6F264-0465-4292-A039-D36E52E2AA08}" dt="2024-07-11T07:21:29.039" v="138" actId="26606"/>
          <ac:spMkLst>
            <pc:docMk/>
            <pc:sldMk cId="2965593769" sldId="267"/>
            <ac:spMk id="31" creationId="{C180E4EA-0B63-4779-A895-7E90E71088F3}"/>
          </ac:spMkLst>
        </pc:spChg>
        <pc:spChg chg="del">
          <ac:chgData name="Laura Kriszgruber" userId="ff003247ba18f7a0" providerId="LiveId" clId="{EBE6F264-0465-4292-A039-D36E52E2AA08}" dt="2024-07-11T07:21:29.039" v="138" actId="26606"/>
          <ac:spMkLst>
            <pc:docMk/>
            <pc:sldMk cId="2965593769" sldId="267"/>
            <ac:spMk id="33" creationId="{CEE01D9D-3DE8-4EED-B0D3-8F3C79CC7673}"/>
          </ac:spMkLst>
        </pc:spChg>
        <pc:spChg chg="del">
          <ac:chgData name="Laura Kriszgruber" userId="ff003247ba18f7a0" providerId="LiveId" clId="{EBE6F264-0465-4292-A039-D36E52E2AA08}" dt="2024-07-11T07:21:29.039" v="138" actId="26606"/>
          <ac:spMkLst>
            <pc:docMk/>
            <pc:sldMk cId="2965593769" sldId="267"/>
            <ac:spMk id="35" creationId="{89AF5CE9-607F-43F4-8983-DCD6DA4051FD}"/>
          </ac:spMkLst>
        </pc:spChg>
        <pc:spChg chg="del">
          <ac:chgData name="Laura Kriszgruber" userId="ff003247ba18f7a0" providerId="LiveId" clId="{EBE6F264-0465-4292-A039-D36E52E2AA08}" dt="2024-07-11T07:21:29.039" v="138" actId="26606"/>
          <ac:spMkLst>
            <pc:docMk/>
            <pc:sldMk cId="2965593769" sldId="267"/>
            <ac:spMk id="37" creationId="{6EEA2DBD-9E1E-4521-8C01-F32AD18A89E3}"/>
          </ac:spMkLst>
        </pc:spChg>
        <pc:spChg chg="del">
          <ac:chgData name="Laura Kriszgruber" userId="ff003247ba18f7a0" providerId="LiveId" clId="{EBE6F264-0465-4292-A039-D36E52E2AA08}" dt="2024-07-11T07:21:29.039" v="138" actId="26606"/>
          <ac:spMkLst>
            <pc:docMk/>
            <pc:sldMk cId="2965593769" sldId="267"/>
            <ac:spMk id="39" creationId="{15BBD2C1-BA9B-46A9-A27A-33498B169272}"/>
          </ac:spMkLst>
        </pc:spChg>
        <pc:spChg chg="add">
          <ac:chgData name="Laura Kriszgruber" userId="ff003247ba18f7a0" providerId="LiveId" clId="{EBE6F264-0465-4292-A039-D36E52E2AA08}" dt="2024-07-11T07:21:29.039" v="138" actId="26606"/>
          <ac:spMkLst>
            <pc:docMk/>
            <pc:sldMk cId="2965593769" sldId="267"/>
            <ac:spMk id="60" creationId="{66D61E08-70C3-48D8-BEA0-787111DC30DA}"/>
          </ac:spMkLst>
        </pc:spChg>
        <pc:spChg chg="add">
          <ac:chgData name="Laura Kriszgruber" userId="ff003247ba18f7a0" providerId="LiveId" clId="{EBE6F264-0465-4292-A039-D36E52E2AA08}" dt="2024-07-11T07:21:29.039" v="138" actId="26606"/>
          <ac:spMkLst>
            <pc:docMk/>
            <pc:sldMk cId="2965593769" sldId="267"/>
            <ac:spMk id="62" creationId="{FC55298F-0AE5-478E-AD2B-03C2614C5833}"/>
          </ac:spMkLst>
        </pc:spChg>
        <pc:spChg chg="add">
          <ac:chgData name="Laura Kriszgruber" userId="ff003247ba18f7a0" providerId="LiveId" clId="{EBE6F264-0465-4292-A039-D36E52E2AA08}" dt="2024-07-11T07:21:29.039" v="138" actId="26606"/>
          <ac:spMkLst>
            <pc:docMk/>
            <pc:sldMk cId="2965593769" sldId="267"/>
            <ac:spMk id="64" creationId="{C180E4EA-0B63-4779-A895-7E90E71088F3}"/>
          </ac:spMkLst>
        </pc:spChg>
        <pc:spChg chg="add">
          <ac:chgData name="Laura Kriszgruber" userId="ff003247ba18f7a0" providerId="LiveId" clId="{EBE6F264-0465-4292-A039-D36E52E2AA08}" dt="2024-07-11T07:21:29.039" v="138" actId="26606"/>
          <ac:spMkLst>
            <pc:docMk/>
            <pc:sldMk cId="2965593769" sldId="267"/>
            <ac:spMk id="66" creationId="{CEE01D9D-3DE8-4EED-B0D3-8F3C79CC7673}"/>
          </ac:spMkLst>
        </pc:spChg>
        <pc:spChg chg="add">
          <ac:chgData name="Laura Kriszgruber" userId="ff003247ba18f7a0" providerId="LiveId" clId="{EBE6F264-0465-4292-A039-D36E52E2AA08}" dt="2024-07-11T07:21:29.039" v="138" actId="26606"/>
          <ac:spMkLst>
            <pc:docMk/>
            <pc:sldMk cId="2965593769" sldId="267"/>
            <ac:spMk id="68" creationId="{89AF5CE9-607F-43F4-8983-DCD6DA4051FD}"/>
          </ac:spMkLst>
        </pc:spChg>
        <pc:spChg chg="add">
          <ac:chgData name="Laura Kriszgruber" userId="ff003247ba18f7a0" providerId="LiveId" clId="{EBE6F264-0465-4292-A039-D36E52E2AA08}" dt="2024-07-11T07:21:29.039" v="138" actId="26606"/>
          <ac:spMkLst>
            <pc:docMk/>
            <pc:sldMk cId="2965593769" sldId="267"/>
            <ac:spMk id="70" creationId="{6EEA2DBD-9E1E-4521-8C01-F32AD18A89E3}"/>
          </ac:spMkLst>
        </pc:spChg>
        <pc:spChg chg="add">
          <ac:chgData name="Laura Kriszgruber" userId="ff003247ba18f7a0" providerId="LiveId" clId="{EBE6F264-0465-4292-A039-D36E52E2AA08}" dt="2024-07-11T07:21:29.039" v="138" actId="26606"/>
          <ac:spMkLst>
            <pc:docMk/>
            <pc:sldMk cId="2965593769" sldId="267"/>
            <ac:spMk id="72" creationId="{15BBD2C1-BA9B-46A9-A27A-33498B169272}"/>
          </ac:spMkLst>
        </pc:spChg>
        <pc:grpChg chg="del">
          <ac:chgData name="Laura Kriszgruber" userId="ff003247ba18f7a0" providerId="LiveId" clId="{EBE6F264-0465-4292-A039-D36E52E2AA08}" dt="2024-07-11T07:21:29.039" v="138" actId="26606"/>
          <ac:grpSpMkLst>
            <pc:docMk/>
            <pc:sldMk cId="2965593769" sldId="267"/>
            <ac:grpSpMk id="11" creationId="{88C9B83F-64CD-41C1-925F-A08801FFD0BD}"/>
          </ac:grpSpMkLst>
        </pc:grpChg>
        <pc:grpChg chg="add">
          <ac:chgData name="Laura Kriszgruber" userId="ff003247ba18f7a0" providerId="LiveId" clId="{EBE6F264-0465-4292-A039-D36E52E2AA08}" dt="2024-07-11T07:21:29.039" v="138" actId="26606"/>
          <ac:grpSpMkLst>
            <pc:docMk/>
            <pc:sldMk cId="2965593769" sldId="267"/>
            <ac:grpSpMk id="44" creationId="{88C9B83F-64CD-41C1-925F-A08801FFD0BD}"/>
          </ac:grpSpMkLst>
        </pc:grpChg>
        <pc:picChg chg="del">
          <ac:chgData name="Laura Kriszgruber" userId="ff003247ba18f7a0" providerId="LiveId" clId="{EBE6F264-0465-4292-A039-D36E52E2AA08}" dt="2024-07-11T07:21:03.459" v="133" actId="478"/>
          <ac:picMkLst>
            <pc:docMk/>
            <pc:sldMk cId="2965593769" sldId="267"/>
            <ac:picMk id="6" creationId="{A2BCEFC4-F545-DC45-6EAF-4AF5C0FBC52A}"/>
          </ac:picMkLst>
        </pc:picChg>
        <pc:picChg chg="add mod modVis">
          <ac:chgData name="Laura Kriszgruber" userId="ff003247ba18f7a0" providerId="LiveId" clId="{EBE6F264-0465-4292-A039-D36E52E2AA08}" dt="2024-07-11T07:21:33.656" v="140" actId="1076"/>
          <ac:picMkLst>
            <pc:docMk/>
            <pc:sldMk cId="2965593769" sldId="267"/>
            <ac:picMk id="7" creationId="{2081BCCB-EABF-5E98-ED8B-DC50833E0E96}"/>
          </ac:picMkLst>
        </pc:picChg>
        <pc:cxnChg chg="del">
          <ac:chgData name="Laura Kriszgruber" userId="ff003247ba18f7a0" providerId="LiveId" clId="{EBE6F264-0465-4292-A039-D36E52E2AA08}" dt="2024-07-11T07:21:29.039" v="138" actId="26606"/>
          <ac:cxnSpMkLst>
            <pc:docMk/>
            <pc:sldMk cId="2965593769" sldId="267"/>
            <ac:cxnSpMk id="23" creationId="{A57C1A16-B8AB-4D99-A195-A38F556A6486}"/>
          </ac:cxnSpMkLst>
        </pc:cxnChg>
        <pc:cxnChg chg="del">
          <ac:chgData name="Laura Kriszgruber" userId="ff003247ba18f7a0" providerId="LiveId" clId="{EBE6F264-0465-4292-A039-D36E52E2AA08}" dt="2024-07-11T07:21:29.039" v="138" actId="26606"/>
          <ac:cxnSpMkLst>
            <pc:docMk/>
            <pc:sldMk cId="2965593769" sldId="267"/>
            <ac:cxnSpMk id="25" creationId="{F8A9B20B-D1DD-4573-B5EC-558029519236}"/>
          </ac:cxnSpMkLst>
        </pc:cxnChg>
        <pc:cxnChg chg="add">
          <ac:chgData name="Laura Kriszgruber" userId="ff003247ba18f7a0" providerId="LiveId" clId="{EBE6F264-0465-4292-A039-D36E52E2AA08}" dt="2024-07-11T07:21:29.039" v="138" actId="26606"/>
          <ac:cxnSpMkLst>
            <pc:docMk/>
            <pc:sldMk cId="2965593769" sldId="267"/>
            <ac:cxnSpMk id="56" creationId="{A57C1A16-B8AB-4D99-A195-A38F556A6486}"/>
          </ac:cxnSpMkLst>
        </pc:cxnChg>
        <pc:cxnChg chg="add">
          <ac:chgData name="Laura Kriszgruber" userId="ff003247ba18f7a0" providerId="LiveId" clId="{EBE6F264-0465-4292-A039-D36E52E2AA08}" dt="2024-07-11T07:21:29.039" v="138" actId="26606"/>
          <ac:cxnSpMkLst>
            <pc:docMk/>
            <pc:sldMk cId="2965593769" sldId="267"/>
            <ac:cxnSpMk id="58" creationId="{F8A9B20B-D1DD-4573-B5EC-558029519236}"/>
          </ac:cxnSpMkLst>
        </pc:cxnChg>
      </pc:sldChg>
      <pc:sldChg chg="addSp delSp modSp new mod setBg modAnim modNotesTx">
        <pc:chgData name="Laura Kriszgruber" userId="ff003247ba18f7a0" providerId="LiveId" clId="{EBE6F264-0465-4292-A039-D36E52E2AA08}" dt="2024-07-11T09:53:54.716" v="1905" actId="14100"/>
        <pc:sldMkLst>
          <pc:docMk/>
          <pc:sldMk cId="4244132438" sldId="268"/>
        </pc:sldMkLst>
        <pc:spChg chg="mod">
          <ac:chgData name="Laura Kriszgruber" userId="ff003247ba18f7a0" providerId="LiveId" clId="{EBE6F264-0465-4292-A039-D36E52E2AA08}" dt="2024-07-11T09:53:54.716" v="1905" actId="14100"/>
          <ac:spMkLst>
            <pc:docMk/>
            <pc:sldMk cId="4244132438" sldId="268"/>
            <ac:spMk id="2" creationId="{3BD18634-D1BD-E191-B2EA-CFA339657332}"/>
          </ac:spMkLst>
        </pc:spChg>
        <pc:spChg chg="mod">
          <ac:chgData name="Laura Kriszgruber" userId="ff003247ba18f7a0" providerId="LiveId" clId="{EBE6F264-0465-4292-A039-D36E52E2AA08}" dt="2024-07-11T09:53:54.716" v="1905" actId="14100"/>
          <ac:spMkLst>
            <pc:docMk/>
            <pc:sldMk cId="4244132438" sldId="268"/>
            <ac:spMk id="3" creationId="{DDE7AAD9-0B22-9BA3-EF72-12156B4D2696}"/>
          </ac:spMkLst>
        </pc:spChg>
        <pc:spChg chg="del mod ord">
          <ac:chgData name="Laura Kriszgruber" userId="ff003247ba18f7a0" providerId="LiveId" clId="{EBE6F264-0465-4292-A039-D36E52E2AA08}" dt="2024-07-11T09:07:04.784" v="1844" actId="478"/>
          <ac:spMkLst>
            <pc:docMk/>
            <pc:sldMk cId="4244132438" sldId="268"/>
            <ac:spMk id="4" creationId="{CB70501D-889A-EDAF-EA51-C7492EAA6547}"/>
          </ac:spMkLst>
        </pc:spChg>
        <pc:spChg chg="add del">
          <ac:chgData name="Laura Kriszgruber" userId="ff003247ba18f7a0" providerId="LiveId" clId="{EBE6F264-0465-4292-A039-D36E52E2AA08}" dt="2024-07-11T07:27:08.778" v="245" actId="22"/>
          <ac:spMkLst>
            <pc:docMk/>
            <pc:sldMk cId="4244132438" sldId="268"/>
            <ac:spMk id="10" creationId="{9F87A55B-9C0C-AB8C-AD7D-8C50ADD3283F}"/>
          </ac:spMkLst>
        </pc:spChg>
        <pc:spChg chg="add del mod">
          <ac:chgData name="Laura Kriszgruber" userId="ff003247ba18f7a0" providerId="LiveId" clId="{EBE6F264-0465-4292-A039-D36E52E2AA08}" dt="2024-07-11T07:28:16.643" v="262" actId="478"/>
          <ac:spMkLst>
            <pc:docMk/>
            <pc:sldMk cId="4244132438" sldId="268"/>
            <ac:spMk id="23" creationId="{846172AD-D83E-77D5-6653-79C665693110}"/>
          </ac:spMkLst>
        </pc:spChg>
        <pc:spChg chg="add mod">
          <ac:chgData name="Laura Kriszgruber" userId="ff003247ba18f7a0" providerId="LiveId" clId="{EBE6F264-0465-4292-A039-D36E52E2AA08}" dt="2024-07-11T07:28:13.250" v="261"/>
          <ac:spMkLst>
            <pc:docMk/>
            <pc:sldMk cId="4244132438" sldId="268"/>
            <ac:spMk id="24" creationId="{8A475A06-D3E2-87F0-123C-676797B32A3E}"/>
          </ac:spMkLst>
        </pc:spChg>
        <pc:spChg chg="add mod">
          <ac:chgData name="Laura Kriszgruber" userId="ff003247ba18f7a0" providerId="LiveId" clId="{EBE6F264-0465-4292-A039-D36E52E2AA08}" dt="2024-07-11T08:33:07.247" v="1448"/>
          <ac:spMkLst>
            <pc:docMk/>
            <pc:sldMk cId="4244132438" sldId="268"/>
            <ac:spMk id="25" creationId="{CAE26453-B99A-418C-4495-F83D2B8383C0}"/>
          </ac:spMkLst>
        </pc:spChg>
        <pc:spChg chg="add mod">
          <ac:chgData name="Laura Kriszgruber" userId="ff003247ba18f7a0" providerId="LiveId" clId="{EBE6F264-0465-4292-A039-D36E52E2AA08}" dt="2024-07-11T08:33:07.247" v="1448"/>
          <ac:spMkLst>
            <pc:docMk/>
            <pc:sldMk cId="4244132438" sldId="268"/>
            <ac:spMk id="37" creationId="{AC6F957C-AF12-CE33-285C-FB8C1DBFFF83}"/>
          </ac:spMkLst>
        </pc:spChg>
        <pc:spChg chg="add">
          <ac:chgData name="Laura Kriszgruber" userId="ff003247ba18f7a0" providerId="LiveId" clId="{EBE6F264-0465-4292-A039-D36E52E2AA08}" dt="2024-07-11T07:26:12.584" v="232" actId="26606"/>
          <ac:spMkLst>
            <pc:docMk/>
            <pc:sldMk cId="4244132438" sldId="268"/>
            <ac:spMk id="38" creationId="{AA330523-F25B-4007-B3E5-ABB5637D160A}"/>
          </ac:spMkLst>
        </pc:spChg>
        <pc:spChg chg="add mod">
          <ac:chgData name="Laura Kriszgruber" userId="ff003247ba18f7a0" providerId="LiveId" clId="{EBE6F264-0465-4292-A039-D36E52E2AA08}" dt="2024-07-11T09:53:32.115" v="1899" actId="12788"/>
          <ac:spMkLst>
            <pc:docMk/>
            <pc:sldMk cId="4244132438" sldId="268"/>
            <ac:spMk id="40" creationId="{BF605A73-BE0F-3738-D870-86CB789BBEAB}"/>
          </ac:spMkLst>
        </pc:spChg>
        <pc:grpChg chg="add del">
          <ac:chgData name="Laura Kriszgruber" userId="ff003247ba18f7a0" providerId="LiveId" clId="{EBE6F264-0465-4292-A039-D36E52E2AA08}" dt="2024-07-11T07:24:59.577" v="160" actId="26606"/>
          <ac:grpSpMkLst>
            <pc:docMk/>
            <pc:sldMk cId="4244132438" sldId="268"/>
            <ac:grpSpMk id="8" creationId="{88C9B83F-64CD-41C1-925F-A08801FFD0BD}"/>
          </ac:grpSpMkLst>
        </pc:grpChg>
        <pc:grpChg chg="add del">
          <ac:chgData name="Laura Kriszgruber" userId="ff003247ba18f7a0" providerId="LiveId" clId="{EBE6F264-0465-4292-A039-D36E52E2AA08}" dt="2024-07-11T07:26:12.584" v="232" actId="26606"/>
          <ac:grpSpMkLst>
            <pc:docMk/>
            <pc:sldMk cId="4244132438" sldId="268"/>
            <ac:grpSpMk id="9" creationId="{B4DE830A-B531-4A3B-96F6-0ECE88B08555}"/>
          </ac:grpSpMkLst>
        </pc:grpChg>
        <pc:grpChg chg="add del">
          <ac:chgData name="Laura Kriszgruber" userId="ff003247ba18f7a0" providerId="LiveId" clId="{EBE6F264-0465-4292-A039-D36E52E2AA08}" dt="2024-07-11T07:24:52.962" v="158" actId="26606"/>
          <ac:grpSpMkLst>
            <pc:docMk/>
            <pc:sldMk cId="4244132438" sldId="268"/>
            <ac:grpSpMk id="11" creationId="{88C9B83F-64CD-41C1-925F-A08801FFD0BD}"/>
          </ac:grpSpMkLst>
        </pc:grpChg>
        <pc:grpChg chg="add">
          <ac:chgData name="Laura Kriszgruber" userId="ff003247ba18f7a0" providerId="LiveId" clId="{EBE6F264-0465-4292-A039-D36E52E2AA08}" dt="2024-07-11T07:26:12.584" v="232" actId="26606"/>
          <ac:grpSpMkLst>
            <pc:docMk/>
            <pc:sldMk cId="4244132438" sldId="268"/>
            <ac:grpSpMk id="26" creationId="{B4DE830A-B531-4A3B-96F6-0ECE88B08555}"/>
          </ac:grpSpMkLst>
        </pc:grpChg>
        <pc:picChg chg="add mod">
          <ac:chgData name="Laura Kriszgruber" userId="ff003247ba18f7a0" providerId="LiveId" clId="{EBE6F264-0465-4292-A039-D36E52E2AA08}" dt="2024-07-11T09:53:32.115" v="1899" actId="12788"/>
          <ac:picMkLst>
            <pc:docMk/>
            <pc:sldMk cId="4244132438" sldId="268"/>
            <ac:picMk id="6" creationId="{37B8CE24-5FD6-31F5-2B77-B63387ECA555}"/>
          </ac:picMkLst>
        </pc:picChg>
      </pc:sldChg>
      <pc:sldChg chg="addSp delSp add del setBg delDesignElem">
        <pc:chgData name="Laura Kriszgruber" userId="ff003247ba18f7a0" providerId="LiveId" clId="{EBE6F264-0465-4292-A039-D36E52E2AA08}" dt="2024-07-11T07:28:07.344" v="260"/>
        <pc:sldMkLst>
          <pc:docMk/>
          <pc:sldMk cId="476770543" sldId="269"/>
        </pc:sldMkLst>
        <pc:spChg chg="add del">
          <ac:chgData name="Laura Kriszgruber" userId="ff003247ba18f7a0" providerId="LiveId" clId="{EBE6F264-0465-4292-A039-D36E52E2AA08}" dt="2024-07-11T07:28:07.344" v="260"/>
          <ac:spMkLst>
            <pc:docMk/>
            <pc:sldMk cId="476770543" sldId="269"/>
            <ac:spMk id="38" creationId="{AA330523-F25B-4007-B3E5-ABB5637D160A}"/>
          </ac:spMkLst>
        </pc:spChg>
        <pc:grpChg chg="add del">
          <ac:chgData name="Laura Kriszgruber" userId="ff003247ba18f7a0" providerId="LiveId" clId="{EBE6F264-0465-4292-A039-D36E52E2AA08}" dt="2024-07-11T07:28:07.344" v="260"/>
          <ac:grpSpMkLst>
            <pc:docMk/>
            <pc:sldMk cId="476770543" sldId="269"/>
            <ac:grpSpMk id="26" creationId="{B4DE830A-B531-4A3B-96F6-0ECE88B08555}"/>
          </ac:grpSpMkLst>
        </pc:grpChg>
      </pc:sldChg>
      <pc:sldChg chg="delSp modSp add del mod setBg delDesignElem">
        <pc:chgData name="Laura Kriszgruber" userId="ff003247ba18f7a0" providerId="LiveId" clId="{EBE6F264-0465-4292-A039-D36E52E2AA08}" dt="2024-07-11T07:31:41.842" v="280" actId="47"/>
        <pc:sldMkLst>
          <pc:docMk/>
          <pc:sldMk cId="2718296509" sldId="269"/>
        </pc:sldMkLst>
        <pc:spChg chg="del mod">
          <ac:chgData name="Laura Kriszgruber" userId="ff003247ba18f7a0" providerId="LiveId" clId="{EBE6F264-0465-4292-A039-D36E52E2AA08}" dt="2024-07-11T07:31:29.967" v="277" actId="478"/>
          <ac:spMkLst>
            <pc:docMk/>
            <pc:sldMk cId="2718296509" sldId="269"/>
            <ac:spMk id="24" creationId="{8A475A06-D3E2-87F0-123C-676797B32A3E}"/>
          </ac:spMkLst>
        </pc:spChg>
        <pc:spChg chg="del">
          <ac:chgData name="Laura Kriszgruber" userId="ff003247ba18f7a0" providerId="LiveId" clId="{EBE6F264-0465-4292-A039-D36E52E2AA08}" dt="2024-07-11T07:31:17.704" v="274"/>
          <ac:spMkLst>
            <pc:docMk/>
            <pc:sldMk cId="2718296509" sldId="269"/>
            <ac:spMk id="38" creationId="{AA330523-F25B-4007-B3E5-ABB5637D160A}"/>
          </ac:spMkLst>
        </pc:spChg>
        <pc:grpChg chg="del">
          <ac:chgData name="Laura Kriszgruber" userId="ff003247ba18f7a0" providerId="LiveId" clId="{EBE6F264-0465-4292-A039-D36E52E2AA08}" dt="2024-07-11T07:31:17.704" v="274"/>
          <ac:grpSpMkLst>
            <pc:docMk/>
            <pc:sldMk cId="2718296509" sldId="269"/>
            <ac:grpSpMk id="26" creationId="{B4DE830A-B531-4A3B-96F6-0ECE88B08555}"/>
          </ac:grpSpMkLst>
        </pc:grpChg>
      </pc:sldChg>
      <pc:sldChg chg="addSp delSp add del setBg delDesignElem">
        <pc:chgData name="Laura Kriszgruber" userId="ff003247ba18f7a0" providerId="LiveId" clId="{EBE6F264-0465-4292-A039-D36E52E2AA08}" dt="2024-07-11T07:28:02.018" v="257"/>
        <pc:sldMkLst>
          <pc:docMk/>
          <pc:sldMk cId="4116641864" sldId="269"/>
        </pc:sldMkLst>
        <pc:spChg chg="add del">
          <ac:chgData name="Laura Kriszgruber" userId="ff003247ba18f7a0" providerId="LiveId" clId="{EBE6F264-0465-4292-A039-D36E52E2AA08}" dt="2024-07-11T07:28:02.018" v="257"/>
          <ac:spMkLst>
            <pc:docMk/>
            <pc:sldMk cId="4116641864" sldId="269"/>
            <ac:spMk id="38" creationId="{AA330523-F25B-4007-B3E5-ABB5637D160A}"/>
          </ac:spMkLst>
        </pc:spChg>
        <pc:grpChg chg="add del">
          <ac:chgData name="Laura Kriszgruber" userId="ff003247ba18f7a0" providerId="LiveId" clId="{EBE6F264-0465-4292-A039-D36E52E2AA08}" dt="2024-07-11T07:28:02.018" v="257"/>
          <ac:grpSpMkLst>
            <pc:docMk/>
            <pc:sldMk cId="4116641864" sldId="269"/>
            <ac:grpSpMk id="26" creationId="{B4DE830A-B531-4A3B-96F6-0ECE88B08555}"/>
          </ac:grpSpMkLst>
        </pc:grpChg>
      </pc:sldChg>
      <pc:sldChg chg="addSp delSp modSp add mod setBg modAnim delDesignElem modNotesTx">
        <pc:chgData name="Laura Kriszgruber" userId="ff003247ba18f7a0" providerId="LiveId" clId="{EBE6F264-0465-4292-A039-D36E52E2AA08}" dt="2024-07-11T09:54:02.551" v="1906" actId="121"/>
        <pc:sldMkLst>
          <pc:docMk/>
          <pc:sldMk cId="790157228" sldId="270"/>
        </pc:sldMkLst>
        <pc:spChg chg="mod">
          <ac:chgData name="Laura Kriszgruber" userId="ff003247ba18f7a0" providerId="LiveId" clId="{EBE6F264-0465-4292-A039-D36E52E2AA08}" dt="2024-07-11T09:54:02.551" v="1906" actId="121"/>
          <ac:spMkLst>
            <pc:docMk/>
            <pc:sldMk cId="790157228" sldId="270"/>
            <ac:spMk id="2" creationId="{3BD18634-D1BD-E191-B2EA-CFA339657332}"/>
          </ac:spMkLst>
        </pc:spChg>
        <pc:spChg chg="del mod">
          <ac:chgData name="Laura Kriszgruber" userId="ff003247ba18f7a0" providerId="LiveId" clId="{EBE6F264-0465-4292-A039-D36E52E2AA08}" dt="2024-07-11T08:10:33.008" v="1060" actId="478"/>
          <ac:spMkLst>
            <pc:docMk/>
            <pc:sldMk cId="790157228" sldId="270"/>
            <ac:spMk id="3" creationId="{DDE7AAD9-0B22-9BA3-EF72-12156B4D2696}"/>
          </ac:spMkLst>
        </pc:spChg>
        <pc:spChg chg="del ord">
          <ac:chgData name="Laura Kriszgruber" userId="ff003247ba18f7a0" providerId="LiveId" clId="{EBE6F264-0465-4292-A039-D36E52E2AA08}" dt="2024-07-11T07:35:18.295" v="345" actId="478"/>
          <ac:spMkLst>
            <pc:docMk/>
            <pc:sldMk cId="790157228" sldId="270"/>
            <ac:spMk id="4" creationId="{CB70501D-889A-EDAF-EA51-C7492EAA6547}"/>
          </ac:spMkLst>
        </pc:spChg>
        <pc:spChg chg="add del">
          <ac:chgData name="Laura Kriszgruber" userId="ff003247ba18f7a0" providerId="LiveId" clId="{EBE6F264-0465-4292-A039-D36E52E2AA08}" dt="2024-07-11T07:35:02.673" v="340" actId="22"/>
          <ac:spMkLst>
            <pc:docMk/>
            <pc:sldMk cId="790157228" sldId="270"/>
            <ac:spMk id="11" creationId="{F4921F6F-A9AC-EA7B-B5AD-0DF0A096752D}"/>
          </ac:spMkLst>
        </pc:spChg>
        <pc:spChg chg="add del">
          <ac:chgData name="Laura Kriszgruber" userId="ff003247ba18f7a0" providerId="LiveId" clId="{EBE6F264-0465-4292-A039-D36E52E2AA08}" dt="2024-07-11T07:35:08.239" v="342" actId="22"/>
          <ac:spMkLst>
            <pc:docMk/>
            <pc:sldMk cId="790157228" sldId="270"/>
            <ac:spMk id="13" creationId="{9363211A-823A-1A28-4737-3023D8482B03}"/>
          </ac:spMkLst>
        </pc:spChg>
        <pc:spChg chg="add del">
          <ac:chgData name="Laura Kriszgruber" userId="ff003247ba18f7a0" providerId="LiveId" clId="{EBE6F264-0465-4292-A039-D36E52E2AA08}" dt="2024-07-11T07:35:14.264" v="344" actId="22"/>
          <ac:spMkLst>
            <pc:docMk/>
            <pc:sldMk cId="790157228" sldId="270"/>
            <ac:spMk id="15" creationId="{6DE64EE3-0704-A10C-46EE-17854E37848B}"/>
          </ac:spMkLst>
        </pc:spChg>
        <pc:spChg chg="add mod">
          <ac:chgData name="Laura Kriszgruber" userId="ff003247ba18f7a0" providerId="LiveId" clId="{EBE6F264-0465-4292-A039-D36E52E2AA08}" dt="2024-07-11T07:35:40.215" v="349" actId="1076"/>
          <ac:spMkLst>
            <pc:docMk/>
            <pc:sldMk cId="790157228" sldId="270"/>
            <ac:spMk id="17" creationId="{7D3AE97F-0BA3-2C1A-E240-EEEB8F70D23A}"/>
          </ac:spMkLst>
        </pc:spChg>
        <pc:spChg chg="add mod">
          <ac:chgData name="Laura Kriszgruber" userId="ff003247ba18f7a0" providerId="LiveId" clId="{EBE6F264-0465-4292-A039-D36E52E2AA08}" dt="2024-07-11T08:33:05.751" v="1447"/>
          <ac:spMkLst>
            <pc:docMk/>
            <pc:sldMk cId="790157228" sldId="270"/>
            <ac:spMk id="18" creationId="{8FEDAA14-ACCD-4209-B91D-3A153D3621F8}"/>
          </ac:spMkLst>
        </pc:spChg>
        <pc:spChg chg="add mod">
          <ac:chgData name="Laura Kriszgruber" userId="ff003247ba18f7a0" providerId="LiveId" clId="{EBE6F264-0465-4292-A039-D36E52E2AA08}" dt="2024-07-11T08:33:05.751" v="1447"/>
          <ac:spMkLst>
            <pc:docMk/>
            <pc:sldMk cId="790157228" sldId="270"/>
            <ac:spMk id="19" creationId="{BFB9334A-3047-53C0-9103-8C0F7ED4EDF4}"/>
          </ac:spMkLst>
        </pc:spChg>
        <pc:spChg chg="add mod">
          <ac:chgData name="Laura Kriszgruber" userId="ff003247ba18f7a0" providerId="LiveId" clId="{EBE6F264-0465-4292-A039-D36E52E2AA08}" dt="2024-07-11T09:00:39.473" v="1785" actId="12788"/>
          <ac:spMkLst>
            <pc:docMk/>
            <pc:sldMk cId="790157228" sldId="270"/>
            <ac:spMk id="20" creationId="{BAADAE3F-F576-44A0-F0AE-D9793D4C4279}"/>
          </ac:spMkLst>
        </pc:spChg>
        <pc:spChg chg="del">
          <ac:chgData name="Laura Kriszgruber" userId="ff003247ba18f7a0" providerId="LiveId" clId="{EBE6F264-0465-4292-A039-D36E52E2AA08}" dt="2024-07-11T07:32:09.479" v="294" actId="26606"/>
          <ac:spMkLst>
            <pc:docMk/>
            <pc:sldMk cId="790157228" sldId="270"/>
            <ac:spMk id="24" creationId="{8A475A06-D3E2-87F0-123C-676797B32A3E}"/>
          </ac:spMkLst>
        </pc:spChg>
        <pc:spChg chg="del">
          <ac:chgData name="Laura Kriszgruber" userId="ff003247ba18f7a0" providerId="LiveId" clId="{EBE6F264-0465-4292-A039-D36E52E2AA08}" dt="2024-07-11T07:31:39.477" v="279"/>
          <ac:spMkLst>
            <pc:docMk/>
            <pc:sldMk cId="790157228" sldId="270"/>
            <ac:spMk id="38" creationId="{AA330523-F25B-4007-B3E5-ABB5637D160A}"/>
          </ac:spMkLst>
        </pc:spChg>
        <pc:grpChg chg="del">
          <ac:chgData name="Laura Kriszgruber" userId="ff003247ba18f7a0" providerId="LiveId" clId="{EBE6F264-0465-4292-A039-D36E52E2AA08}" dt="2024-07-11T07:31:39.477" v="279"/>
          <ac:grpSpMkLst>
            <pc:docMk/>
            <pc:sldMk cId="790157228" sldId="270"/>
            <ac:grpSpMk id="26" creationId="{B4DE830A-B531-4A3B-96F6-0ECE88B08555}"/>
          </ac:grpSpMkLst>
        </pc:grpChg>
        <pc:grpChg chg="add">
          <ac:chgData name="Laura Kriszgruber" userId="ff003247ba18f7a0" providerId="LiveId" clId="{EBE6F264-0465-4292-A039-D36E52E2AA08}" dt="2024-07-11T07:32:09.479" v="294" actId="26606"/>
          <ac:grpSpMkLst>
            <pc:docMk/>
            <pc:sldMk cId="790157228" sldId="270"/>
            <ac:grpSpMk id="29" creationId="{90A61547-2555-4DE2-A37F-A53E54917441}"/>
          </ac:grpSpMkLst>
        </pc:grpChg>
        <pc:picChg chg="del">
          <ac:chgData name="Laura Kriszgruber" userId="ff003247ba18f7a0" providerId="LiveId" clId="{EBE6F264-0465-4292-A039-D36E52E2AA08}" dt="2024-07-11T07:31:44.711" v="281" actId="478"/>
          <ac:picMkLst>
            <pc:docMk/>
            <pc:sldMk cId="790157228" sldId="270"/>
            <ac:picMk id="6" creationId="{37B8CE24-5FD6-31F5-2B77-B63387ECA555}"/>
          </ac:picMkLst>
        </pc:picChg>
        <pc:picChg chg="add mod ord">
          <ac:chgData name="Laura Kriszgruber" userId="ff003247ba18f7a0" providerId="LiveId" clId="{EBE6F264-0465-4292-A039-D36E52E2AA08}" dt="2024-07-11T09:00:39.473" v="1785" actId="12788"/>
          <ac:picMkLst>
            <pc:docMk/>
            <pc:sldMk cId="790157228" sldId="270"/>
            <ac:picMk id="7" creationId="{20EF0D6C-E15E-EB72-F735-9369E7CC5E84}"/>
          </ac:picMkLst>
        </pc:picChg>
        <pc:picChg chg="add mod">
          <ac:chgData name="Laura Kriszgruber" userId="ff003247ba18f7a0" providerId="LiveId" clId="{EBE6F264-0465-4292-A039-D36E52E2AA08}" dt="2024-07-11T09:00:39.473" v="1785" actId="12788"/>
          <ac:picMkLst>
            <pc:docMk/>
            <pc:sldMk cId="790157228" sldId="270"/>
            <ac:picMk id="9" creationId="{84970E1B-3BA7-0952-F9CB-4BF2E038D974}"/>
          </ac:picMkLst>
        </pc:picChg>
      </pc:sldChg>
      <pc:sldChg chg="addSp delSp modSp new mod setBg modAnim modNotesTx">
        <pc:chgData name="Laura Kriszgruber" userId="ff003247ba18f7a0" providerId="LiveId" clId="{EBE6F264-0465-4292-A039-D36E52E2AA08}" dt="2024-07-11T08:44:45.487" v="1539" actId="20577"/>
        <pc:sldMkLst>
          <pc:docMk/>
          <pc:sldMk cId="3159876351" sldId="271"/>
        </pc:sldMkLst>
        <pc:spChg chg="mod">
          <ac:chgData name="Laura Kriszgruber" userId="ff003247ba18f7a0" providerId="LiveId" clId="{EBE6F264-0465-4292-A039-D36E52E2AA08}" dt="2024-07-11T07:38:48.945" v="457" actId="14100"/>
          <ac:spMkLst>
            <pc:docMk/>
            <pc:sldMk cId="3159876351" sldId="271"/>
            <ac:spMk id="2" creationId="{BE0FA7D9-1376-6E73-4AEF-C0728CFB9A83}"/>
          </ac:spMkLst>
        </pc:spChg>
        <pc:spChg chg="mod">
          <ac:chgData name="Laura Kriszgruber" userId="ff003247ba18f7a0" providerId="LiveId" clId="{EBE6F264-0465-4292-A039-D36E52E2AA08}" dt="2024-07-11T07:39:04.021" v="479" actId="20577"/>
          <ac:spMkLst>
            <pc:docMk/>
            <pc:sldMk cId="3159876351" sldId="271"/>
            <ac:spMk id="3" creationId="{16B7CD9D-76DB-A45C-C647-DCFA16A7C72A}"/>
          </ac:spMkLst>
        </pc:spChg>
        <pc:spChg chg="del mod ord">
          <ac:chgData name="Laura Kriszgruber" userId="ff003247ba18f7a0" providerId="LiveId" clId="{EBE6F264-0465-4292-A039-D36E52E2AA08}" dt="2024-07-11T08:32:33.897" v="1441" actId="478"/>
          <ac:spMkLst>
            <pc:docMk/>
            <pc:sldMk cId="3159876351" sldId="271"/>
            <ac:spMk id="4" creationId="{57151360-A342-2097-558E-C4A1358AB829}"/>
          </ac:spMkLst>
        </pc:spChg>
        <pc:spChg chg="add mod">
          <ac:chgData name="Laura Kriszgruber" userId="ff003247ba18f7a0" providerId="LiveId" clId="{EBE6F264-0465-4292-A039-D36E52E2AA08}" dt="2024-07-11T08:22:52.073" v="1371"/>
          <ac:spMkLst>
            <pc:docMk/>
            <pc:sldMk cId="3159876351" sldId="271"/>
            <ac:spMk id="7" creationId="{5F8C0D23-D39A-0C26-3921-389B3A50CEDA}"/>
          </ac:spMkLst>
        </pc:spChg>
        <pc:spChg chg="add mod">
          <ac:chgData name="Laura Kriszgruber" userId="ff003247ba18f7a0" providerId="LiveId" clId="{EBE6F264-0465-4292-A039-D36E52E2AA08}" dt="2024-07-11T08:33:04.168" v="1446"/>
          <ac:spMkLst>
            <pc:docMk/>
            <pc:sldMk cId="3159876351" sldId="271"/>
            <ac:spMk id="8" creationId="{C051A989-0734-FFEA-3D07-C4E276824D45}"/>
          </ac:spMkLst>
        </pc:spChg>
        <pc:spChg chg="add mod">
          <ac:chgData name="Laura Kriszgruber" userId="ff003247ba18f7a0" providerId="LiveId" clId="{EBE6F264-0465-4292-A039-D36E52E2AA08}" dt="2024-07-11T08:33:04.168" v="1446"/>
          <ac:spMkLst>
            <pc:docMk/>
            <pc:sldMk cId="3159876351" sldId="271"/>
            <ac:spMk id="9" creationId="{4CD400FD-D788-D5D4-5539-02474838F0B0}"/>
          </ac:spMkLst>
        </pc:spChg>
        <pc:spChg chg="add">
          <ac:chgData name="Laura Kriszgruber" userId="ff003247ba18f7a0" providerId="LiveId" clId="{EBE6F264-0465-4292-A039-D36E52E2AA08}" dt="2024-07-11T07:38:44.512" v="456" actId="26606"/>
          <ac:spMkLst>
            <pc:docMk/>
            <pc:sldMk cId="3159876351" sldId="271"/>
            <ac:spMk id="23" creationId="{AA330523-F25B-4007-B3E5-ABB5637D160A}"/>
          </ac:spMkLst>
        </pc:spChg>
        <pc:grpChg chg="add">
          <ac:chgData name="Laura Kriszgruber" userId="ff003247ba18f7a0" providerId="LiveId" clId="{EBE6F264-0465-4292-A039-D36E52E2AA08}" dt="2024-07-11T07:38:44.512" v="456" actId="26606"/>
          <ac:grpSpMkLst>
            <pc:docMk/>
            <pc:sldMk cId="3159876351" sldId="271"/>
            <ac:grpSpMk id="11" creationId="{B4DE830A-B531-4A3B-96F6-0ECE88B08555}"/>
          </ac:grpSpMkLst>
        </pc:grpChg>
        <pc:picChg chg="add mod">
          <ac:chgData name="Laura Kriszgruber" userId="ff003247ba18f7a0" providerId="LiveId" clId="{EBE6F264-0465-4292-A039-D36E52E2AA08}" dt="2024-07-11T07:38:44.512" v="456" actId="26606"/>
          <ac:picMkLst>
            <pc:docMk/>
            <pc:sldMk cId="3159876351" sldId="271"/>
            <ac:picMk id="6" creationId="{DD6EDDDE-76B3-A487-7AE4-36C6D4C4AA68}"/>
          </ac:picMkLst>
        </pc:picChg>
      </pc:sldChg>
      <pc:sldChg chg="addSp delSp modSp add mod setBg modAnim delDesignElem modNotesTx">
        <pc:chgData name="Laura Kriszgruber" userId="ff003247ba18f7a0" providerId="LiveId" clId="{EBE6F264-0465-4292-A039-D36E52E2AA08}" dt="2024-07-11T09:54:19.979" v="1908" actId="404"/>
        <pc:sldMkLst>
          <pc:docMk/>
          <pc:sldMk cId="299615919" sldId="272"/>
        </pc:sldMkLst>
        <pc:spChg chg="mod">
          <ac:chgData name="Laura Kriszgruber" userId="ff003247ba18f7a0" providerId="LiveId" clId="{EBE6F264-0465-4292-A039-D36E52E2AA08}" dt="2024-07-11T09:54:19.979" v="1908" actId="404"/>
          <ac:spMkLst>
            <pc:docMk/>
            <pc:sldMk cId="299615919" sldId="272"/>
            <ac:spMk id="2" creationId="{BE0FA7D9-1376-6E73-4AEF-C0728CFB9A83}"/>
          </ac:spMkLst>
        </pc:spChg>
        <pc:spChg chg="mod">
          <ac:chgData name="Laura Kriszgruber" userId="ff003247ba18f7a0" providerId="LiveId" clId="{EBE6F264-0465-4292-A039-D36E52E2AA08}" dt="2024-07-11T08:24:26.635" v="1383" actId="1076"/>
          <ac:spMkLst>
            <pc:docMk/>
            <pc:sldMk cId="299615919" sldId="272"/>
            <ac:spMk id="3" creationId="{16B7CD9D-76DB-A45C-C647-DCFA16A7C72A}"/>
          </ac:spMkLst>
        </pc:spChg>
        <pc:spChg chg="del mod">
          <ac:chgData name="Laura Kriszgruber" userId="ff003247ba18f7a0" providerId="LiveId" clId="{EBE6F264-0465-4292-A039-D36E52E2AA08}" dt="2024-07-11T08:24:14.392" v="1381" actId="478"/>
          <ac:spMkLst>
            <pc:docMk/>
            <pc:sldMk cId="299615919" sldId="272"/>
            <ac:spMk id="4" creationId="{57151360-A342-2097-558E-C4A1358AB829}"/>
          </ac:spMkLst>
        </pc:spChg>
        <pc:spChg chg="add mod">
          <ac:chgData name="Laura Kriszgruber" userId="ff003247ba18f7a0" providerId="LiveId" clId="{EBE6F264-0465-4292-A039-D36E52E2AA08}" dt="2024-07-11T08:22:53.474" v="1372"/>
          <ac:spMkLst>
            <pc:docMk/>
            <pc:sldMk cId="299615919" sldId="272"/>
            <ac:spMk id="8" creationId="{C4CFD672-5124-E8DC-16A4-77B318FB99CC}"/>
          </ac:spMkLst>
        </pc:spChg>
        <pc:spChg chg="add mod">
          <ac:chgData name="Laura Kriszgruber" userId="ff003247ba18f7a0" providerId="LiveId" clId="{EBE6F264-0465-4292-A039-D36E52E2AA08}" dt="2024-07-11T08:33:02.624" v="1445"/>
          <ac:spMkLst>
            <pc:docMk/>
            <pc:sldMk cId="299615919" sldId="272"/>
            <ac:spMk id="9" creationId="{52EAFCEC-5347-B34B-CE92-293E8374A476}"/>
          </ac:spMkLst>
        </pc:spChg>
        <pc:spChg chg="add mod">
          <ac:chgData name="Laura Kriszgruber" userId="ff003247ba18f7a0" providerId="LiveId" clId="{EBE6F264-0465-4292-A039-D36E52E2AA08}" dt="2024-07-11T08:33:02.624" v="1445"/>
          <ac:spMkLst>
            <pc:docMk/>
            <pc:sldMk cId="299615919" sldId="272"/>
            <ac:spMk id="10" creationId="{E6D5C44E-B6CF-9CB3-8CBC-2CF0C4506AFC}"/>
          </ac:spMkLst>
        </pc:spChg>
        <pc:spChg chg="del">
          <ac:chgData name="Laura Kriszgruber" userId="ff003247ba18f7a0" providerId="LiveId" clId="{EBE6F264-0465-4292-A039-D36E52E2AA08}" dt="2024-07-11T07:59:37.938" v="712"/>
          <ac:spMkLst>
            <pc:docMk/>
            <pc:sldMk cId="299615919" sldId="272"/>
            <ac:spMk id="23" creationId="{AA330523-F25B-4007-B3E5-ABB5637D160A}"/>
          </ac:spMkLst>
        </pc:spChg>
        <pc:spChg chg="add">
          <ac:chgData name="Laura Kriszgruber" userId="ff003247ba18f7a0" providerId="LiveId" clId="{EBE6F264-0465-4292-A039-D36E52E2AA08}" dt="2024-07-11T08:04:28.526" v="847" actId="26606"/>
          <ac:spMkLst>
            <pc:docMk/>
            <pc:sldMk cId="299615919" sldId="272"/>
            <ac:spMk id="39" creationId="{5A7802B6-FF37-40CF-A7E2-6F2A0D9A91EF}"/>
          </ac:spMkLst>
        </pc:spChg>
        <pc:grpChg chg="del">
          <ac:chgData name="Laura Kriszgruber" userId="ff003247ba18f7a0" providerId="LiveId" clId="{EBE6F264-0465-4292-A039-D36E52E2AA08}" dt="2024-07-11T07:59:37.938" v="712"/>
          <ac:grpSpMkLst>
            <pc:docMk/>
            <pc:sldMk cId="299615919" sldId="272"/>
            <ac:grpSpMk id="11" creationId="{B4DE830A-B531-4A3B-96F6-0ECE88B08555}"/>
          </ac:grpSpMkLst>
        </pc:grpChg>
        <pc:grpChg chg="add del">
          <ac:chgData name="Laura Kriszgruber" userId="ff003247ba18f7a0" providerId="LiveId" clId="{EBE6F264-0465-4292-A039-D36E52E2AA08}" dt="2024-07-11T08:04:28.526" v="847" actId="26606"/>
          <ac:grpSpMkLst>
            <pc:docMk/>
            <pc:sldMk cId="299615919" sldId="272"/>
            <ac:grpSpMk id="12" creationId="{88C9B83F-64CD-41C1-925F-A08801FFD0BD}"/>
          </ac:grpSpMkLst>
        </pc:grpChg>
        <pc:grpChg chg="add">
          <ac:chgData name="Laura Kriszgruber" userId="ff003247ba18f7a0" providerId="LiveId" clId="{EBE6F264-0465-4292-A039-D36E52E2AA08}" dt="2024-07-11T08:04:28.526" v="847" actId="26606"/>
          <ac:grpSpMkLst>
            <pc:docMk/>
            <pc:sldMk cId="299615919" sldId="272"/>
            <ac:grpSpMk id="27" creationId="{B4DE830A-B531-4A3B-96F6-0ECE88B08555}"/>
          </ac:grpSpMkLst>
        </pc:grpChg>
        <pc:picChg chg="del">
          <ac:chgData name="Laura Kriszgruber" userId="ff003247ba18f7a0" providerId="LiveId" clId="{EBE6F264-0465-4292-A039-D36E52E2AA08}" dt="2024-07-11T07:59:42.900" v="714" actId="478"/>
          <ac:picMkLst>
            <pc:docMk/>
            <pc:sldMk cId="299615919" sldId="272"/>
            <ac:picMk id="6" creationId="{DD6EDDDE-76B3-A487-7AE4-36C6D4C4AA68}"/>
          </ac:picMkLst>
        </pc:picChg>
        <pc:picChg chg="add mod ord">
          <ac:chgData name="Laura Kriszgruber" userId="ff003247ba18f7a0" providerId="LiveId" clId="{EBE6F264-0465-4292-A039-D36E52E2AA08}" dt="2024-07-11T08:24:02.416" v="1379" actId="14826"/>
          <ac:picMkLst>
            <pc:docMk/>
            <pc:sldMk cId="299615919" sldId="272"/>
            <ac:picMk id="7" creationId="{19722740-EAFA-A8A1-544B-83297705696E}"/>
          </ac:picMkLst>
        </pc:picChg>
      </pc:sldChg>
      <pc:sldChg chg="addSp delSp modSp add mod setBg modAnim delDesignElem modNotesTx">
        <pc:chgData name="Laura Kriszgruber" userId="ff003247ba18f7a0" providerId="LiveId" clId="{EBE6F264-0465-4292-A039-D36E52E2AA08}" dt="2024-07-11T08:58:50.361" v="1740" actId="20577"/>
        <pc:sldMkLst>
          <pc:docMk/>
          <pc:sldMk cId="3989715537" sldId="273"/>
        </pc:sldMkLst>
        <pc:spChg chg="mod">
          <ac:chgData name="Laura Kriszgruber" userId="ff003247ba18f7a0" providerId="LiveId" clId="{EBE6F264-0465-4292-A039-D36E52E2AA08}" dt="2024-07-11T08:10:04.760" v="1056" actId="1076"/>
          <ac:spMkLst>
            <pc:docMk/>
            <pc:sldMk cId="3989715537" sldId="273"/>
            <ac:spMk id="2" creationId="{BE0FA7D9-1376-6E73-4AEF-C0728CFB9A83}"/>
          </ac:spMkLst>
        </pc:spChg>
        <pc:spChg chg="mod">
          <ac:chgData name="Laura Kriszgruber" userId="ff003247ba18f7a0" providerId="LiveId" clId="{EBE6F264-0465-4292-A039-D36E52E2AA08}" dt="2024-07-11T08:31:45.017" v="1435"/>
          <ac:spMkLst>
            <pc:docMk/>
            <pc:sldMk cId="3989715537" sldId="273"/>
            <ac:spMk id="3" creationId="{16B7CD9D-76DB-A45C-C647-DCFA16A7C72A}"/>
          </ac:spMkLst>
        </pc:spChg>
        <pc:spChg chg="del mod ord">
          <ac:chgData name="Laura Kriszgruber" userId="ff003247ba18f7a0" providerId="LiveId" clId="{EBE6F264-0465-4292-A039-D36E52E2AA08}" dt="2024-07-11T08:32:46.777" v="1442" actId="478"/>
          <ac:spMkLst>
            <pc:docMk/>
            <pc:sldMk cId="3989715537" sldId="273"/>
            <ac:spMk id="4" creationId="{57151360-A342-2097-558E-C4A1358AB829}"/>
          </ac:spMkLst>
        </pc:spChg>
        <pc:spChg chg="add del">
          <ac:chgData name="Laura Kriszgruber" userId="ff003247ba18f7a0" providerId="LiveId" clId="{EBE6F264-0465-4292-A039-D36E52E2AA08}" dt="2024-07-11T08:09:33.263" v="1039" actId="26606"/>
          <ac:spMkLst>
            <pc:docMk/>
            <pc:sldMk cId="3989715537" sldId="273"/>
            <ac:spMk id="8" creationId="{66D61E08-70C3-48D8-BEA0-787111DC30DA}"/>
          </ac:spMkLst>
        </pc:spChg>
        <pc:spChg chg="add del">
          <ac:chgData name="Laura Kriszgruber" userId="ff003247ba18f7a0" providerId="LiveId" clId="{EBE6F264-0465-4292-A039-D36E52E2AA08}" dt="2024-07-11T08:09:33.263" v="1039" actId="26606"/>
          <ac:spMkLst>
            <pc:docMk/>
            <pc:sldMk cId="3989715537" sldId="273"/>
            <ac:spMk id="9" creationId="{15BBD2C1-BA9B-46A9-A27A-33498B169272}"/>
          </ac:spMkLst>
        </pc:spChg>
        <pc:spChg chg="add mod">
          <ac:chgData name="Laura Kriszgruber" userId="ff003247ba18f7a0" providerId="LiveId" clId="{EBE6F264-0465-4292-A039-D36E52E2AA08}" dt="2024-07-11T08:22:54.600" v="1373"/>
          <ac:spMkLst>
            <pc:docMk/>
            <pc:sldMk cId="3989715537" sldId="273"/>
            <ac:spMk id="24" creationId="{B9ABC052-89F2-3FB4-F5CD-B64AEA81E458}"/>
          </ac:spMkLst>
        </pc:spChg>
        <pc:spChg chg="add mod">
          <ac:chgData name="Laura Kriszgruber" userId="ff003247ba18f7a0" providerId="LiveId" clId="{EBE6F264-0465-4292-A039-D36E52E2AA08}" dt="2024-07-11T08:33:01.135" v="1444"/>
          <ac:spMkLst>
            <pc:docMk/>
            <pc:sldMk cId="3989715537" sldId="273"/>
            <ac:spMk id="26" creationId="{46BA9A22-B7AE-7483-8E53-A0743AE7093F}"/>
          </ac:spMkLst>
        </pc:spChg>
        <pc:spChg chg="add del">
          <ac:chgData name="Laura Kriszgruber" userId="ff003247ba18f7a0" providerId="LiveId" clId="{EBE6F264-0465-4292-A039-D36E52E2AA08}" dt="2024-07-11T08:09:33.263" v="1039" actId="26606"/>
          <ac:spMkLst>
            <pc:docMk/>
            <pc:sldMk cId="3989715537" sldId="273"/>
            <ac:spMk id="29" creationId="{FC55298F-0AE5-478E-AD2B-03C2614C5833}"/>
          </ac:spMkLst>
        </pc:spChg>
        <pc:spChg chg="add del">
          <ac:chgData name="Laura Kriszgruber" userId="ff003247ba18f7a0" providerId="LiveId" clId="{EBE6F264-0465-4292-A039-D36E52E2AA08}" dt="2024-07-11T08:09:33.263" v="1039" actId="26606"/>
          <ac:spMkLst>
            <pc:docMk/>
            <pc:sldMk cId="3989715537" sldId="273"/>
            <ac:spMk id="31" creationId="{C180E4EA-0B63-4779-A895-7E90E71088F3}"/>
          </ac:spMkLst>
        </pc:spChg>
        <pc:spChg chg="add del">
          <ac:chgData name="Laura Kriszgruber" userId="ff003247ba18f7a0" providerId="LiveId" clId="{EBE6F264-0465-4292-A039-D36E52E2AA08}" dt="2024-07-11T08:09:33.263" v="1039" actId="26606"/>
          <ac:spMkLst>
            <pc:docMk/>
            <pc:sldMk cId="3989715537" sldId="273"/>
            <ac:spMk id="33" creationId="{CEE01D9D-3DE8-4EED-B0D3-8F3C79CC7673}"/>
          </ac:spMkLst>
        </pc:spChg>
        <pc:spChg chg="add del">
          <ac:chgData name="Laura Kriszgruber" userId="ff003247ba18f7a0" providerId="LiveId" clId="{EBE6F264-0465-4292-A039-D36E52E2AA08}" dt="2024-07-11T08:09:33.263" v="1039" actId="26606"/>
          <ac:spMkLst>
            <pc:docMk/>
            <pc:sldMk cId="3989715537" sldId="273"/>
            <ac:spMk id="35" creationId="{89AF5CE9-607F-43F4-8983-DCD6DA4051FD}"/>
          </ac:spMkLst>
        </pc:spChg>
        <pc:spChg chg="add del">
          <ac:chgData name="Laura Kriszgruber" userId="ff003247ba18f7a0" providerId="LiveId" clId="{EBE6F264-0465-4292-A039-D36E52E2AA08}" dt="2024-07-11T08:09:33.263" v="1039" actId="26606"/>
          <ac:spMkLst>
            <pc:docMk/>
            <pc:sldMk cId="3989715537" sldId="273"/>
            <ac:spMk id="37" creationId="{6EEA2DBD-9E1E-4521-8C01-F32AD18A89E3}"/>
          </ac:spMkLst>
        </pc:spChg>
        <pc:spChg chg="add mod">
          <ac:chgData name="Laura Kriszgruber" userId="ff003247ba18f7a0" providerId="LiveId" clId="{EBE6F264-0465-4292-A039-D36E52E2AA08}" dt="2024-07-11T08:33:01.135" v="1444"/>
          <ac:spMkLst>
            <pc:docMk/>
            <pc:sldMk cId="3989715537" sldId="273"/>
            <ac:spMk id="38" creationId="{BD3454C3-B3DA-7249-8F13-465AFA713E72}"/>
          </ac:spMkLst>
        </pc:spChg>
        <pc:spChg chg="del">
          <ac:chgData name="Laura Kriszgruber" userId="ff003247ba18f7a0" providerId="LiveId" clId="{EBE6F264-0465-4292-A039-D36E52E2AA08}" dt="2024-07-11T08:04:55.176" v="850"/>
          <ac:spMkLst>
            <pc:docMk/>
            <pc:sldMk cId="3989715537" sldId="273"/>
            <ac:spMk id="39" creationId="{5A7802B6-FF37-40CF-A7E2-6F2A0D9A91EF}"/>
          </ac:spMkLst>
        </pc:spChg>
        <pc:spChg chg="add mod">
          <ac:chgData name="Laura Kriszgruber" userId="ff003247ba18f7a0" providerId="LiveId" clId="{EBE6F264-0465-4292-A039-D36E52E2AA08}" dt="2024-07-11T08:58:50.361" v="1740" actId="20577"/>
          <ac:spMkLst>
            <pc:docMk/>
            <pc:sldMk cId="3989715537" sldId="273"/>
            <ac:spMk id="40" creationId="{3FA09EF1-CF64-84BC-2067-CB2A8105555D}"/>
          </ac:spMkLst>
        </pc:spChg>
        <pc:spChg chg="add">
          <ac:chgData name="Laura Kriszgruber" userId="ff003247ba18f7a0" providerId="LiveId" clId="{EBE6F264-0465-4292-A039-D36E52E2AA08}" dt="2024-07-11T08:09:33.263" v="1039" actId="26606"/>
          <ac:spMkLst>
            <pc:docMk/>
            <pc:sldMk cId="3989715537" sldId="273"/>
            <ac:spMk id="54" creationId="{AA330523-F25B-4007-B3E5-ABB5637D160A}"/>
          </ac:spMkLst>
        </pc:spChg>
        <pc:grpChg chg="add del">
          <ac:chgData name="Laura Kriszgruber" userId="ff003247ba18f7a0" providerId="LiveId" clId="{EBE6F264-0465-4292-A039-D36E52E2AA08}" dt="2024-07-11T08:09:33.263" v="1039" actId="26606"/>
          <ac:grpSpMkLst>
            <pc:docMk/>
            <pc:sldMk cId="3989715537" sldId="273"/>
            <ac:grpSpMk id="11" creationId="{88C9B83F-64CD-41C1-925F-A08801FFD0BD}"/>
          </ac:grpSpMkLst>
        </pc:grpChg>
        <pc:grpChg chg="del">
          <ac:chgData name="Laura Kriszgruber" userId="ff003247ba18f7a0" providerId="LiveId" clId="{EBE6F264-0465-4292-A039-D36E52E2AA08}" dt="2024-07-11T08:04:55.176" v="850"/>
          <ac:grpSpMkLst>
            <pc:docMk/>
            <pc:sldMk cId="3989715537" sldId="273"/>
            <ac:grpSpMk id="27" creationId="{B4DE830A-B531-4A3B-96F6-0ECE88B08555}"/>
          </ac:grpSpMkLst>
        </pc:grpChg>
        <pc:grpChg chg="add">
          <ac:chgData name="Laura Kriszgruber" userId="ff003247ba18f7a0" providerId="LiveId" clId="{EBE6F264-0465-4292-A039-D36E52E2AA08}" dt="2024-07-11T08:09:33.263" v="1039" actId="26606"/>
          <ac:grpSpMkLst>
            <pc:docMk/>
            <pc:sldMk cId="3989715537" sldId="273"/>
            <ac:grpSpMk id="42" creationId="{B4DE830A-B531-4A3B-96F6-0ECE88B08555}"/>
          </ac:grpSpMkLst>
        </pc:grpChg>
        <pc:picChg chg="add del mod ord">
          <ac:chgData name="Laura Kriszgruber" userId="ff003247ba18f7a0" providerId="LiveId" clId="{EBE6F264-0465-4292-A039-D36E52E2AA08}" dt="2024-07-11T08:09:23.949" v="1037" actId="478"/>
          <ac:picMkLst>
            <pc:docMk/>
            <pc:sldMk cId="3989715537" sldId="273"/>
            <ac:picMk id="6" creationId="{F1FE169C-DD48-BCD3-CB18-9183C576AFC2}"/>
          </ac:picMkLst>
        </pc:picChg>
        <pc:picChg chg="del">
          <ac:chgData name="Laura Kriszgruber" userId="ff003247ba18f7a0" providerId="LiveId" clId="{EBE6F264-0465-4292-A039-D36E52E2AA08}" dt="2024-07-11T08:05:00.556" v="856" actId="478"/>
          <ac:picMkLst>
            <pc:docMk/>
            <pc:sldMk cId="3989715537" sldId="273"/>
            <ac:picMk id="7" creationId="{19722740-EAFA-A8A1-544B-83297705696E}"/>
          </ac:picMkLst>
        </pc:picChg>
        <pc:picChg chg="add del mod">
          <ac:chgData name="Laura Kriszgruber" userId="ff003247ba18f7a0" providerId="LiveId" clId="{EBE6F264-0465-4292-A039-D36E52E2AA08}" dt="2024-07-11T08:58:27.334" v="1731" actId="12788"/>
          <ac:picMkLst>
            <pc:docMk/>
            <pc:sldMk cId="3989715537" sldId="273"/>
            <ac:picMk id="22" creationId="{12DB6345-6873-643D-163E-331291792776}"/>
          </ac:picMkLst>
        </pc:picChg>
        <pc:cxnChg chg="add del">
          <ac:chgData name="Laura Kriszgruber" userId="ff003247ba18f7a0" providerId="LiveId" clId="{EBE6F264-0465-4292-A039-D36E52E2AA08}" dt="2024-07-11T08:09:33.263" v="1039" actId="26606"/>
          <ac:cxnSpMkLst>
            <pc:docMk/>
            <pc:sldMk cId="3989715537" sldId="273"/>
            <ac:cxnSpMk id="23" creationId="{A57C1A16-B8AB-4D99-A195-A38F556A6486}"/>
          </ac:cxnSpMkLst>
        </pc:cxnChg>
        <pc:cxnChg chg="add del">
          <ac:chgData name="Laura Kriszgruber" userId="ff003247ba18f7a0" providerId="LiveId" clId="{EBE6F264-0465-4292-A039-D36E52E2AA08}" dt="2024-07-11T08:09:33.263" v="1039" actId="26606"/>
          <ac:cxnSpMkLst>
            <pc:docMk/>
            <pc:sldMk cId="3989715537" sldId="273"/>
            <ac:cxnSpMk id="25" creationId="{F8A9B20B-D1DD-4573-B5EC-558029519236}"/>
          </ac:cxnSpMkLst>
        </pc:cxnChg>
      </pc:sldChg>
      <pc:sldChg chg="addSp delSp modSp new mod setBg modAnim modNotesTx">
        <pc:chgData name="Laura Kriszgruber" userId="ff003247ba18f7a0" providerId="LiveId" clId="{EBE6F264-0465-4292-A039-D36E52E2AA08}" dt="2024-07-11T09:55:12.984" v="1911" actId="20577"/>
        <pc:sldMkLst>
          <pc:docMk/>
          <pc:sldMk cId="3227407882" sldId="274"/>
        </pc:sldMkLst>
        <pc:spChg chg="mod">
          <ac:chgData name="Laura Kriszgruber" userId="ff003247ba18f7a0" providerId="LiveId" clId="{EBE6F264-0465-4292-A039-D36E52E2AA08}" dt="2024-07-11T09:55:12.984" v="1911" actId="20577"/>
          <ac:spMkLst>
            <pc:docMk/>
            <pc:sldMk cId="3227407882" sldId="274"/>
            <ac:spMk id="2" creationId="{3F25694B-7CB1-B985-1C94-CA08FAD4918F}"/>
          </ac:spMkLst>
        </pc:spChg>
        <pc:spChg chg="mod">
          <ac:chgData name="Laura Kriszgruber" userId="ff003247ba18f7a0" providerId="LiveId" clId="{EBE6F264-0465-4292-A039-D36E52E2AA08}" dt="2024-07-11T08:24:58.111" v="1385" actId="14100"/>
          <ac:spMkLst>
            <pc:docMk/>
            <pc:sldMk cId="3227407882" sldId="274"/>
            <ac:spMk id="3" creationId="{F2A2940A-4078-DD38-CAC6-C8111B98D8DE}"/>
          </ac:spMkLst>
        </pc:spChg>
        <pc:spChg chg="del mod ord">
          <ac:chgData name="Laura Kriszgruber" userId="ff003247ba18f7a0" providerId="LiveId" clId="{EBE6F264-0465-4292-A039-D36E52E2AA08}" dt="2024-07-11T08:32:27.577" v="1440" actId="478"/>
          <ac:spMkLst>
            <pc:docMk/>
            <pc:sldMk cId="3227407882" sldId="274"/>
            <ac:spMk id="4" creationId="{6C94BDAD-3CA1-4654-3A8A-2944C9FFA251}"/>
          </ac:spMkLst>
        </pc:spChg>
        <pc:spChg chg="add mod">
          <ac:chgData name="Laura Kriszgruber" userId="ff003247ba18f7a0" providerId="LiveId" clId="{EBE6F264-0465-4292-A039-D36E52E2AA08}" dt="2024-07-11T08:22:55.624" v="1374"/>
          <ac:spMkLst>
            <pc:docMk/>
            <pc:sldMk cId="3227407882" sldId="274"/>
            <ac:spMk id="9" creationId="{2B3CE549-DA5A-9F14-0019-E13701E119D3}"/>
          </ac:spMkLst>
        </pc:spChg>
        <pc:spChg chg="add mod">
          <ac:chgData name="Laura Kriszgruber" userId="ff003247ba18f7a0" providerId="LiveId" clId="{EBE6F264-0465-4292-A039-D36E52E2AA08}" dt="2024-07-11T08:32:59.521" v="1443"/>
          <ac:spMkLst>
            <pc:docMk/>
            <pc:sldMk cId="3227407882" sldId="274"/>
            <ac:spMk id="10" creationId="{5B638D94-F5E8-0845-E157-545FA215CAEA}"/>
          </ac:spMkLst>
        </pc:spChg>
        <pc:spChg chg="add mod">
          <ac:chgData name="Laura Kriszgruber" userId="ff003247ba18f7a0" providerId="LiveId" clId="{EBE6F264-0465-4292-A039-D36E52E2AA08}" dt="2024-07-11T08:32:59.521" v="1443"/>
          <ac:spMkLst>
            <pc:docMk/>
            <pc:sldMk cId="3227407882" sldId="274"/>
            <ac:spMk id="22" creationId="{736A87A4-C827-27CF-BCB5-5C056D8B03B5}"/>
          </ac:spMkLst>
        </pc:spChg>
        <pc:spChg chg="add del">
          <ac:chgData name="Laura Kriszgruber" userId="ff003247ba18f7a0" providerId="LiveId" clId="{EBE6F264-0465-4292-A039-D36E52E2AA08}" dt="2024-07-11T08:17:17.396" v="1245" actId="26606"/>
          <ac:spMkLst>
            <pc:docMk/>
            <pc:sldMk cId="3227407882" sldId="274"/>
            <ac:spMk id="23" creationId="{AA330523-F25B-4007-B3E5-ABB5637D160A}"/>
          </ac:spMkLst>
        </pc:spChg>
        <pc:spChg chg="add del">
          <ac:chgData name="Laura Kriszgruber" userId="ff003247ba18f7a0" providerId="LiveId" clId="{EBE6F264-0465-4292-A039-D36E52E2AA08}" dt="2024-07-11T08:17:28.996" v="1255" actId="26606"/>
          <ac:spMkLst>
            <pc:docMk/>
            <pc:sldMk cId="3227407882" sldId="274"/>
            <ac:spMk id="33" creationId="{5A7802B6-FF37-40CF-A7E2-6F2A0D9A91EF}"/>
          </ac:spMkLst>
        </pc:spChg>
        <pc:spChg chg="add">
          <ac:chgData name="Laura Kriszgruber" userId="ff003247ba18f7a0" providerId="LiveId" clId="{EBE6F264-0465-4292-A039-D36E52E2AA08}" dt="2024-07-11T08:22:00.717" v="1349" actId="26606"/>
          <ac:spMkLst>
            <pc:docMk/>
            <pc:sldMk cId="3227407882" sldId="274"/>
            <ac:spMk id="56" creationId="{66D61E08-70C3-48D8-BEA0-787111DC30DA}"/>
          </ac:spMkLst>
        </pc:spChg>
        <pc:spChg chg="add">
          <ac:chgData name="Laura Kriszgruber" userId="ff003247ba18f7a0" providerId="LiveId" clId="{EBE6F264-0465-4292-A039-D36E52E2AA08}" dt="2024-07-11T08:22:00.717" v="1349" actId="26606"/>
          <ac:spMkLst>
            <pc:docMk/>
            <pc:sldMk cId="3227407882" sldId="274"/>
            <ac:spMk id="58" creationId="{FC55298F-0AE5-478E-AD2B-03C2614C5833}"/>
          </ac:spMkLst>
        </pc:spChg>
        <pc:spChg chg="add">
          <ac:chgData name="Laura Kriszgruber" userId="ff003247ba18f7a0" providerId="LiveId" clId="{EBE6F264-0465-4292-A039-D36E52E2AA08}" dt="2024-07-11T08:22:00.717" v="1349" actId="26606"/>
          <ac:spMkLst>
            <pc:docMk/>
            <pc:sldMk cId="3227407882" sldId="274"/>
            <ac:spMk id="60" creationId="{C180E4EA-0B63-4779-A895-7E90E71088F3}"/>
          </ac:spMkLst>
        </pc:spChg>
        <pc:spChg chg="add">
          <ac:chgData name="Laura Kriszgruber" userId="ff003247ba18f7a0" providerId="LiveId" clId="{EBE6F264-0465-4292-A039-D36E52E2AA08}" dt="2024-07-11T08:22:00.717" v="1349" actId="26606"/>
          <ac:spMkLst>
            <pc:docMk/>
            <pc:sldMk cId="3227407882" sldId="274"/>
            <ac:spMk id="62" creationId="{CEE01D9D-3DE8-4EED-B0D3-8F3C79CC7673}"/>
          </ac:spMkLst>
        </pc:spChg>
        <pc:spChg chg="add">
          <ac:chgData name="Laura Kriszgruber" userId="ff003247ba18f7a0" providerId="LiveId" clId="{EBE6F264-0465-4292-A039-D36E52E2AA08}" dt="2024-07-11T08:22:00.717" v="1349" actId="26606"/>
          <ac:spMkLst>
            <pc:docMk/>
            <pc:sldMk cId="3227407882" sldId="274"/>
            <ac:spMk id="64" creationId="{89AF5CE9-607F-43F4-8983-DCD6DA4051FD}"/>
          </ac:spMkLst>
        </pc:spChg>
        <pc:spChg chg="add">
          <ac:chgData name="Laura Kriszgruber" userId="ff003247ba18f7a0" providerId="LiveId" clId="{EBE6F264-0465-4292-A039-D36E52E2AA08}" dt="2024-07-11T08:22:00.717" v="1349" actId="26606"/>
          <ac:spMkLst>
            <pc:docMk/>
            <pc:sldMk cId="3227407882" sldId="274"/>
            <ac:spMk id="66" creationId="{6EEA2DBD-9E1E-4521-8C01-F32AD18A89E3}"/>
          </ac:spMkLst>
        </pc:spChg>
        <pc:spChg chg="add">
          <ac:chgData name="Laura Kriszgruber" userId="ff003247ba18f7a0" providerId="LiveId" clId="{EBE6F264-0465-4292-A039-D36E52E2AA08}" dt="2024-07-11T08:22:00.717" v="1349" actId="26606"/>
          <ac:spMkLst>
            <pc:docMk/>
            <pc:sldMk cId="3227407882" sldId="274"/>
            <ac:spMk id="68" creationId="{15BBD2C1-BA9B-46A9-A27A-33498B169272}"/>
          </ac:spMkLst>
        </pc:spChg>
        <pc:grpChg chg="add del">
          <ac:chgData name="Laura Kriszgruber" userId="ff003247ba18f7a0" providerId="LiveId" clId="{EBE6F264-0465-4292-A039-D36E52E2AA08}" dt="2024-07-11T08:17:15.156" v="1243" actId="26606"/>
          <ac:grpSpMkLst>
            <pc:docMk/>
            <pc:sldMk cId="3227407882" sldId="274"/>
            <ac:grpSpMk id="11" creationId="{88C9B83F-64CD-41C1-925F-A08801FFD0BD}"/>
          </ac:grpSpMkLst>
        </pc:grpChg>
        <pc:grpChg chg="add del">
          <ac:chgData name="Laura Kriszgruber" userId="ff003247ba18f7a0" providerId="LiveId" clId="{EBE6F264-0465-4292-A039-D36E52E2AA08}" dt="2024-07-11T08:17:17.396" v="1245" actId="26606"/>
          <ac:grpSpMkLst>
            <pc:docMk/>
            <pc:sldMk cId="3227407882" sldId="274"/>
            <ac:grpSpMk id="24" creationId="{B4DE830A-B531-4A3B-96F6-0ECE88B08555}"/>
          </ac:grpSpMkLst>
        </pc:grpChg>
        <pc:grpChg chg="add del">
          <ac:chgData name="Laura Kriszgruber" userId="ff003247ba18f7a0" providerId="LiveId" clId="{EBE6F264-0465-4292-A039-D36E52E2AA08}" dt="2024-07-11T08:17:25.276" v="1247" actId="26606"/>
          <ac:grpSpMkLst>
            <pc:docMk/>
            <pc:sldMk cId="3227407882" sldId="274"/>
            <ac:grpSpMk id="26" creationId="{88C9B83F-64CD-41C1-925F-A08801FFD0BD}"/>
          </ac:grpSpMkLst>
        </pc:grpChg>
        <pc:grpChg chg="add del">
          <ac:chgData name="Laura Kriszgruber" userId="ff003247ba18f7a0" providerId="LiveId" clId="{EBE6F264-0465-4292-A039-D36E52E2AA08}" dt="2024-07-11T08:17:26.047" v="1250" actId="26606"/>
          <ac:grpSpMkLst>
            <pc:docMk/>
            <pc:sldMk cId="3227407882" sldId="274"/>
            <ac:grpSpMk id="28" creationId="{88C9B83F-64CD-41C1-925F-A08801FFD0BD}"/>
          </ac:grpSpMkLst>
        </pc:grpChg>
        <pc:grpChg chg="add del">
          <ac:chgData name="Laura Kriszgruber" userId="ff003247ba18f7a0" providerId="LiveId" clId="{EBE6F264-0465-4292-A039-D36E52E2AA08}" dt="2024-07-11T08:17:27.457" v="1253" actId="26606"/>
          <ac:grpSpMkLst>
            <pc:docMk/>
            <pc:sldMk cId="3227407882" sldId="274"/>
            <ac:grpSpMk id="30" creationId="{B4DE830A-B531-4A3B-96F6-0ECE88B08555}"/>
          </ac:grpSpMkLst>
        </pc:grpChg>
        <pc:grpChg chg="add del">
          <ac:chgData name="Laura Kriszgruber" userId="ff003247ba18f7a0" providerId="LiveId" clId="{EBE6F264-0465-4292-A039-D36E52E2AA08}" dt="2024-07-11T08:17:28.996" v="1255" actId="26606"/>
          <ac:grpSpMkLst>
            <pc:docMk/>
            <pc:sldMk cId="3227407882" sldId="274"/>
            <ac:grpSpMk id="32" creationId="{B4DE830A-B531-4A3B-96F6-0ECE88B08555}"/>
          </ac:grpSpMkLst>
        </pc:grpChg>
        <pc:grpChg chg="add del">
          <ac:chgData name="Laura Kriszgruber" userId="ff003247ba18f7a0" providerId="LiveId" clId="{EBE6F264-0465-4292-A039-D36E52E2AA08}" dt="2024-07-11T08:22:00.717" v="1349" actId="26606"/>
          <ac:grpSpMkLst>
            <pc:docMk/>
            <pc:sldMk cId="3227407882" sldId="274"/>
            <ac:grpSpMk id="35" creationId="{B4DE830A-B531-4A3B-96F6-0ECE88B08555}"/>
          </ac:grpSpMkLst>
        </pc:grpChg>
        <pc:grpChg chg="add">
          <ac:chgData name="Laura Kriszgruber" userId="ff003247ba18f7a0" providerId="LiveId" clId="{EBE6F264-0465-4292-A039-D36E52E2AA08}" dt="2024-07-11T08:22:00.717" v="1349" actId="26606"/>
          <ac:grpSpMkLst>
            <pc:docMk/>
            <pc:sldMk cId="3227407882" sldId="274"/>
            <ac:grpSpMk id="40" creationId="{88C9B83F-64CD-41C1-925F-A08801FFD0BD}"/>
          </ac:grpSpMkLst>
        </pc:grpChg>
        <pc:picChg chg="add del mod">
          <ac:chgData name="Laura Kriszgruber" userId="ff003247ba18f7a0" providerId="LiveId" clId="{EBE6F264-0465-4292-A039-D36E52E2AA08}" dt="2024-07-11T08:19:38.976" v="1257" actId="478"/>
          <ac:picMkLst>
            <pc:docMk/>
            <pc:sldMk cId="3227407882" sldId="274"/>
            <ac:picMk id="6" creationId="{92252234-2249-4BE7-3BDA-85ACCE1CBFD0}"/>
          </ac:picMkLst>
        </pc:picChg>
        <pc:picChg chg="add del mod ord">
          <ac:chgData name="Laura Kriszgruber" userId="ff003247ba18f7a0" providerId="LiveId" clId="{EBE6F264-0465-4292-A039-D36E52E2AA08}" dt="2024-07-11T09:50:21.959" v="1874" actId="14100"/>
          <ac:picMkLst>
            <pc:docMk/>
            <pc:sldMk cId="3227407882" sldId="274"/>
            <ac:picMk id="8" creationId="{16D68223-0370-F541-20B7-3F590479AA95}"/>
          </ac:picMkLst>
        </pc:picChg>
        <pc:cxnChg chg="add">
          <ac:chgData name="Laura Kriszgruber" userId="ff003247ba18f7a0" providerId="LiveId" clId="{EBE6F264-0465-4292-A039-D36E52E2AA08}" dt="2024-07-11T08:22:00.717" v="1349" actId="26606"/>
          <ac:cxnSpMkLst>
            <pc:docMk/>
            <pc:sldMk cId="3227407882" sldId="274"/>
            <ac:cxnSpMk id="52" creationId="{A57C1A16-B8AB-4D99-A195-A38F556A6486}"/>
          </ac:cxnSpMkLst>
        </pc:cxnChg>
        <pc:cxnChg chg="add">
          <ac:chgData name="Laura Kriszgruber" userId="ff003247ba18f7a0" providerId="LiveId" clId="{EBE6F264-0465-4292-A039-D36E52E2AA08}" dt="2024-07-11T08:22:00.717" v="1349" actId="26606"/>
          <ac:cxnSpMkLst>
            <pc:docMk/>
            <pc:sldMk cId="3227407882" sldId="274"/>
            <ac:cxnSpMk id="54" creationId="{F8A9B20B-D1DD-4573-B5EC-558029519236}"/>
          </ac:cxnSpMkLst>
        </pc:cxnChg>
      </pc:sldChg>
      <pc:sldMasterChg chg="setBg modSldLayout">
        <pc:chgData name="Laura Kriszgruber" userId="ff003247ba18f7a0" providerId="LiveId" clId="{EBE6F264-0465-4292-A039-D36E52E2AA08}" dt="2024-07-11T09:09:44.456" v="1863"/>
        <pc:sldMasterMkLst>
          <pc:docMk/>
          <pc:sldMasterMk cId="3480765622" sldId="2147483684"/>
        </pc:sldMasterMkLst>
        <pc:sldLayoutChg chg="setBg">
          <pc:chgData name="Laura Kriszgruber" userId="ff003247ba18f7a0" providerId="LiveId" clId="{EBE6F264-0465-4292-A039-D36E52E2AA08}" dt="2024-07-11T09:09:44.456" v="1863"/>
          <pc:sldLayoutMkLst>
            <pc:docMk/>
            <pc:sldMasterMk cId="3480765622" sldId="2147483684"/>
            <pc:sldLayoutMk cId="1160104457" sldId="2147483685"/>
          </pc:sldLayoutMkLst>
        </pc:sldLayoutChg>
        <pc:sldLayoutChg chg="setBg">
          <pc:chgData name="Laura Kriszgruber" userId="ff003247ba18f7a0" providerId="LiveId" clId="{EBE6F264-0465-4292-A039-D36E52E2AA08}" dt="2024-07-11T09:09:44.456" v="1863"/>
          <pc:sldLayoutMkLst>
            <pc:docMk/>
            <pc:sldMasterMk cId="3480765622" sldId="2147483684"/>
            <pc:sldLayoutMk cId="402914624" sldId="2147483686"/>
          </pc:sldLayoutMkLst>
        </pc:sldLayoutChg>
        <pc:sldLayoutChg chg="setBg">
          <pc:chgData name="Laura Kriszgruber" userId="ff003247ba18f7a0" providerId="LiveId" clId="{EBE6F264-0465-4292-A039-D36E52E2AA08}" dt="2024-07-11T09:09:44.456" v="1863"/>
          <pc:sldLayoutMkLst>
            <pc:docMk/>
            <pc:sldMasterMk cId="3480765622" sldId="2147483684"/>
            <pc:sldLayoutMk cId="1439281301" sldId="2147483687"/>
          </pc:sldLayoutMkLst>
        </pc:sldLayoutChg>
        <pc:sldLayoutChg chg="setBg">
          <pc:chgData name="Laura Kriszgruber" userId="ff003247ba18f7a0" providerId="LiveId" clId="{EBE6F264-0465-4292-A039-D36E52E2AA08}" dt="2024-07-11T09:09:44.456" v="1863"/>
          <pc:sldLayoutMkLst>
            <pc:docMk/>
            <pc:sldMasterMk cId="3480765622" sldId="2147483684"/>
            <pc:sldLayoutMk cId="3524104729" sldId="2147483688"/>
          </pc:sldLayoutMkLst>
        </pc:sldLayoutChg>
        <pc:sldLayoutChg chg="setBg">
          <pc:chgData name="Laura Kriszgruber" userId="ff003247ba18f7a0" providerId="LiveId" clId="{EBE6F264-0465-4292-A039-D36E52E2AA08}" dt="2024-07-11T09:09:44.456" v="1863"/>
          <pc:sldLayoutMkLst>
            <pc:docMk/>
            <pc:sldMasterMk cId="3480765622" sldId="2147483684"/>
            <pc:sldLayoutMk cId="630917022" sldId="2147483689"/>
          </pc:sldLayoutMkLst>
        </pc:sldLayoutChg>
        <pc:sldLayoutChg chg="setBg">
          <pc:chgData name="Laura Kriszgruber" userId="ff003247ba18f7a0" providerId="LiveId" clId="{EBE6F264-0465-4292-A039-D36E52E2AA08}" dt="2024-07-11T09:09:44.456" v="1863"/>
          <pc:sldLayoutMkLst>
            <pc:docMk/>
            <pc:sldMasterMk cId="3480765622" sldId="2147483684"/>
            <pc:sldLayoutMk cId="233675397" sldId="2147483690"/>
          </pc:sldLayoutMkLst>
        </pc:sldLayoutChg>
        <pc:sldLayoutChg chg="setBg">
          <pc:chgData name="Laura Kriszgruber" userId="ff003247ba18f7a0" providerId="LiveId" clId="{EBE6F264-0465-4292-A039-D36E52E2AA08}" dt="2024-07-11T09:09:44.456" v="1863"/>
          <pc:sldLayoutMkLst>
            <pc:docMk/>
            <pc:sldMasterMk cId="3480765622" sldId="2147483684"/>
            <pc:sldLayoutMk cId="4186534773" sldId="2147483691"/>
          </pc:sldLayoutMkLst>
        </pc:sldLayoutChg>
        <pc:sldLayoutChg chg="setBg">
          <pc:chgData name="Laura Kriszgruber" userId="ff003247ba18f7a0" providerId="LiveId" clId="{EBE6F264-0465-4292-A039-D36E52E2AA08}" dt="2024-07-11T09:09:44.456" v="1863"/>
          <pc:sldLayoutMkLst>
            <pc:docMk/>
            <pc:sldMasterMk cId="3480765622" sldId="2147483684"/>
            <pc:sldLayoutMk cId="1911252887" sldId="2147483692"/>
          </pc:sldLayoutMkLst>
        </pc:sldLayoutChg>
        <pc:sldLayoutChg chg="setBg">
          <pc:chgData name="Laura Kriszgruber" userId="ff003247ba18f7a0" providerId="LiveId" clId="{EBE6F264-0465-4292-A039-D36E52E2AA08}" dt="2024-07-11T09:09:44.456" v="1863"/>
          <pc:sldLayoutMkLst>
            <pc:docMk/>
            <pc:sldMasterMk cId="3480765622" sldId="2147483684"/>
            <pc:sldLayoutMk cId="2266137239" sldId="2147483693"/>
          </pc:sldLayoutMkLst>
        </pc:sldLayoutChg>
        <pc:sldLayoutChg chg="setBg">
          <pc:chgData name="Laura Kriszgruber" userId="ff003247ba18f7a0" providerId="LiveId" clId="{EBE6F264-0465-4292-A039-D36E52E2AA08}" dt="2024-07-11T09:09:44.456" v="1863"/>
          <pc:sldLayoutMkLst>
            <pc:docMk/>
            <pc:sldMasterMk cId="3480765622" sldId="2147483684"/>
            <pc:sldLayoutMk cId="1992906470" sldId="2147483694"/>
          </pc:sldLayoutMkLst>
        </pc:sldLayoutChg>
        <pc:sldLayoutChg chg="setBg">
          <pc:chgData name="Laura Kriszgruber" userId="ff003247ba18f7a0" providerId="LiveId" clId="{EBE6F264-0465-4292-A039-D36E52E2AA08}" dt="2024-07-11T09:09:44.456" v="1863"/>
          <pc:sldLayoutMkLst>
            <pc:docMk/>
            <pc:sldMasterMk cId="3480765622" sldId="2147483684"/>
            <pc:sldLayoutMk cId="2711093911" sldId="2147483695"/>
          </pc:sldLayoutMkLst>
        </pc:sldLayoutChg>
        <pc:sldLayoutChg chg="setBg">
          <pc:chgData name="Laura Kriszgruber" userId="ff003247ba18f7a0" providerId="LiveId" clId="{EBE6F264-0465-4292-A039-D36E52E2AA08}" dt="2024-07-11T09:09:44.456" v="1863"/>
          <pc:sldLayoutMkLst>
            <pc:docMk/>
            <pc:sldMasterMk cId="3480765622" sldId="2147483684"/>
            <pc:sldLayoutMk cId="4030074915" sldId="2147483696"/>
          </pc:sldLayoutMkLst>
        </pc:sldLayoutChg>
        <pc:sldLayoutChg chg="setBg">
          <pc:chgData name="Laura Kriszgruber" userId="ff003247ba18f7a0" providerId="LiveId" clId="{EBE6F264-0465-4292-A039-D36E52E2AA08}" dt="2024-07-11T09:09:44.456" v="1863"/>
          <pc:sldLayoutMkLst>
            <pc:docMk/>
            <pc:sldMasterMk cId="3480765622" sldId="2147483684"/>
            <pc:sldLayoutMk cId="945836453" sldId="2147483697"/>
          </pc:sldLayoutMkLst>
        </pc:sldLayoutChg>
        <pc:sldLayoutChg chg="setBg">
          <pc:chgData name="Laura Kriszgruber" userId="ff003247ba18f7a0" providerId="LiveId" clId="{EBE6F264-0465-4292-A039-D36E52E2AA08}" dt="2024-07-11T09:09:44.456" v="1863"/>
          <pc:sldLayoutMkLst>
            <pc:docMk/>
            <pc:sldMasterMk cId="3480765622" sldId="2147483684"/>
            <pc:sldLayoutMk cId="151896722" sldId="2147483698"/>
          </pc:sldLayoutMkLst>
        </pc:sldLayoutChg>
        <pc:sldLayoutChg chg="setBg">
          <pc:chgData name="Laura Kriszgruber" userId="ff003247ba18f7a0" providerId="LiveId" clId="{EBE6F264-0465-4292-A039-D36E52E2AA08}" dt="2024-07-11T09:09:44.456" v="1863"/>
          <pc:sldLayoutMkLst>
            <pc:docMk/>
            <pc:sldMasterMk cId="3480765622" sldId="2147483684"/>
            <pc:sldLayoutMk cId="1249195686" sldId="2147483699"/>
          </pc:sldLayoutMkLst>
        </pc:sldLayoutChg>
        <pc:sldLayoutChg chg="setBg">
          <pc:chgData name="Laura Kriszgruber" userId="ff003247ba18f7a0" providerId="LiveId" clId="{EBE6F264-0465-4292-A039-D36E52E2AA08}" dt="2024-07-11T09:09:44.456" v="1863"/>
          <pc:sldLayoutMkLst>
            <pc:docMk/>
            <pc:sldMasterMk cId="3480765622" sldId="2147483684"/>
            <pc:sldLayoutMk cId="1215361365" sldId="214748370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48B580-BE95-46E5-B5BA-188194575DE8}"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1BC06046-470C-4798-8AB6-77E27C6E12F6}">
      <dgm:prSet/>
      <dgm:spPr/>
      <dgm:t>
        <a:bodyPr/>
        <a:lstStyle/>
        <a:p>
          <a:pPr>
            <a:defRPr b="1"/>
          </a:pPr>
          <a:r>
            <a:rPr lang="en-US"/>
            <a:t>1914</a:t>
          </a:r>
        </a:p>
      </dgm:t>
    </dgm:pt>
    <dgm:pt modelId="{91DB93A7-17C2-4BF1-953C-D5D12DA4302F}" type="parTrans" cxnId="{66EE2DD3-92D4-4A09-BCAE-7EBFF49BD052}">
      <dgm:prSet/>
      <dgm:spPr/>
      <dgm:t>
        <a:bodyPr/>
        <a:lstStyle/>
        <a:p>
          <a:endParaRPr lang="en-US"/>
        </a:p>
      </dgm:t>
    </dgm:pt>
    <dgm:pt modelId="{AA3DA7A3-CA72-4248-815C-47C58D4D5C7F}" type="sibTrans" cxnId="{66EE2DD3-92D4-4A09-BCAE-7EBFF49BD052}">
      <dgm:prSet/>
      <dgm:spPr/>
      <dgm:t>
        <a:bodyPr/>
        <a:lstStyle/>
        <a:p>
          <a:endParaRPr lang="en-US"/>
        </a:p>
      </dgm:t>
    </dgm:pt>
    <dgm:pt modelId="{B44FAE5F-EB2D-45EA-BAA8-2B07B755D778}">
      <dgm:prSet/>
      <dgm:spPr/>
      <dgm:t>
        <a:bodyPr/>
        <a:lstStyle/>
        <a:p>
          <a:r>
            <a:rPr lang="en-US" dirty="0"/>
            <a:t>Born Hedwig </a:t>
          </a:r>
          <a:r>
            <a:rPr lang="en-US" dirty="0" err="1"/>
            <a:t>Kiesler</a:t>
          </a:r>
          <a:r>
            <a:rPr lang="en-US" dirty="0"/>
            <a:t> in Vienna in 1914</a:t>
          </a:r>
        </a:p>
      </dgm:t>
    </dgm:pt>
    <dgm:pt modelId="{346211FE-5392-4B78-9807-6B564E0A7A10}" type="parTrans" cxnId="{41469A95-7938-4CA7-9028-5548211D0B2D}">
      <dgm:prSet/>
      <dgm:spPr/>
      <dgm:t>
        <a:bodyPr/>
        <a:lstStyle/>
        <a:p>
          <a:endParaRPr lang="en-US"/>
        </a:p>
      </dgm:t>
    </dgm:pt>
    <dgm:pt modelId="{370F6F03-6597-41E9-84DC-638DA155B3BB}" type="sibTrans" cxnId="{41469A95-7938-4CA7-9028-5548211D0B2D}">
      <dgm:prSet/>
      <dgm:spPr/>
      <dgm:t>
        <a:bodyPr/>
        <a:lstStyle/>
        <a:p>
          <a:endParaRPr lang="en-US"/>
        </a:p>
      </dgm:t>
    </dgm:pt>
    <dgm:pt modelId="{CB14F0F7-104B-4B30-942A-C25CE2336DB7}">
      <dgm:prSet/>
      <dgm:spPr/>
      <dgm:t>
        <a:bodyPr/>
        <a:lstStyle/>
        <a:p>
          <a:pPr>
            <a:defRPr b="1"/>
          </a:pPr>
          <a:r>
            <a:rPr lang="en-US"/>
            <a:t>1933</a:t>
          </a:r>
        </a:p>
      </dgm:t>
    </dgm:pt>
    <dgm:pt modelId="{27FC8070-CA8B-40ED-9008-78D3A42CD43C}" type="parTrans" cxnId="{19B0383E-E6BE-4B91-AC4E-31FFEFDDFF70}">
      <dgm:prSet/>
      <dgm:spPr/>
      <dgm:t>
        <a:bodyPr/>
        <a:lstStyle/>
        <a:p>
          <a:endParaRPr lang="en-US"/>
        </a:p>
      </dgm:t>
    </dgm:pt>
    <dgm:pt modelId="{96E62949-8DF0-417C-95AB-DB6547668513}" type="sibTrans" cxnId="{19B0383E-E6BE-4B91-AC4E-31FFEFDDFF70}">
      <dgm:prSet/>
      <dgm:spPr/>
      <dgm:t>
        <a:bodyPr/>
        <a:lstStyle/>
        <a:p>
          <a:endParaRPr lang="en-US"/>
        </a:p>
      </dgm:t>
    </dgm:pt>
    <dgm:pt modelId="{3F829374-14CA-46AF-B74D-1E25E794CF1E}">
      <dgm:prSet/>
      <dgm:spPr/>
      <dgm:t>
        <a:bodyPr/>
        <a:lstStyle/>
        <a:p>
          <a:r>
            <a:rPr lang="fr-BE" b="0" dirty="0" err="1"/>
            <a:t>Nude</a:t>
          </a:r>
          <a:r>
            <a:rPr lang="fr-BE" b="0" dirty="0"/>
            <a:t> </a:t>
          </a:r>
          <a:r>
            <a:rPr lang="fr-BE" b="0" dirty="0" err="1"/>
            <a:t>Scene</a:t>
          </a:r>
          <a:r>
            <a:rPr lang="fr-BE" b="0" dirty="0"/>
            <a:t> in "Ecstasy"</a:t>
          </a:r>
          <a:endParaRPr lang="en-US" b="0" dirty="0"/>
        </a:p>
      </dgm:t>
    </dgm:pt>
    <dgm:pt modelId="{350DE47E-2CE9-4AA1-A55C-977434A59662}" type="parTrans" cxnId="{6115F443-10B3-4FA4-AFA7-2DDC21625E97}">
      <dgm:prSet/>
      <dgm:spPr/>
      <dgm:t>
        <a:bodyPr/>
        <a:lstStyle/>
        <a:p>
          <a:endParaRPr lang="en-US"/>
        </a:p>
      </dgm:t>
    </dgm:pt>
    <dgm:pt modelId="{9945CB75-B3A4-4D17-A6CF-A87C086AEA18}" type="sibTrans" cxnId="{6115F443-10B3-4FA4-AFA7-2DDC21625E97}">
      <dgm:prSet/>
      <dgm:spPr/>
      <dgm:t>
        <a:bodyPr/>
        <a:lstStyle/>
        <a:p>
          <a:endParaRPr lang="en-US"/>
        </a:p>
      </dgm:t>
    </dgm:pt>
    <dgm:pt modelId="{9002EAE4-F8BB-40A0-9C84-001CD8DFF450}">
      <dgm:prSet/>
      <dgm:spPr/>
      <dgm:t>
        <a:bodyPr/>
        <a:lstStyle/>
        <a:p>
          <a:pPr>
            <a:defRPr b="1"/>
          </a:pPr>
          <a:r>
            <a:rPr lang="en-US"/>
            <a:t>1937</a:t>
          </a:r>
        </a:p>
      </dgm:t>
    </dgm:pt>
    <dgm:pt modelId="{882E95F5-E090-4A0C-8AC8-3DE1999304BF}" type="parTrans" cxnId="{5D216D46-23FC-403F-BCBF-E03AF257BD3C}">
      <dgm:prSet/>
      <dgm:spPr/>
      <dgm:t>
        <a:bodyPr/>
        <a:lstStyle/>
        <a:p>
          <a:endParaRPr lang="en-US"/>
        </a:p>
      </dgm:t>
    </dgm:pt>
    <dgm:pt modelId="{AB0DBA68-40B8-4F7A-9852-683831B367AB}" type="sibTrans" cxnId="{5D216D46-23FC-403F-BCBF-E03AF257BD3C}">
      <dgm:prSet/>
      <dgm:spPr/>
      <dgm:t>
        <a:bodyPr/>
        <a:lstStyle/>
        <a:p>
          <a:endParaRPr lang="en-US"/>
        </a:p>
      </dgm:t>
    </dgm:pt>
    <dgm:pt modelId="{1D74D6D2-388B-4C56-9501-13AEBDF46CFF}">
      <dgm:prSet/>
      <dgm:spPr/>
      <dgm:t>
        <a:bodyPr/>
        <a:lstStyle/>
        <a:p>
          <a:r>
            <a:rPr lang="en-US" dirty="0"/>
            <a:t>Fled her marriage in 1937</a:t>
          </a:r>
        </a:p>
      </dgm:t>
    </dgm:pt>
    <dgm:pt modelId="{6DA1CA99-11F5-4F67-8823-6706C2CFFFC5}" type="parTrans" cxnId="{8B7FB99A-2E04-4BF3-9E96-DD6BF24E0A7A}">
      <dgm:prSet/>
      <dgm:spPr/>
      <dgm:t>
        <a:bodyPr/>
        <a:lstStyle/>
        <a:p>
          <a:endParaRPr lang="en-US"/>
        </a:p>
      </dgm:t>
    </dgm:pt>
    <dgm:pt modelId="{F56D427C-8896-4E35-9BDB-6939422E6034}" type="sibTrans" cxnId="{8B7FB99A-2E04-4BF3-9E96-DD6BF24E0A7A}">
      <dgm:prSet/>
      <dgm:spPr/>
      <dgm:t>
        <a:bodyPr/>
        <a:lstStyle/>
        <a:p>
          <a:endParaRPr lang="en-US"/>
        </a:p>
      </dgm:t>
    </dgm:pt>
    <dgm:pt modelId="{BBFEC681-1851-4797-A549-D6FE17F7916B}">
      <dgm:prSet/>
      <dgm:spPr/>
      <dgm:t>
        <a:bodyPr/>
        <a:lstStyle/>
        <a:p>
          <a:pPr>
            <a:defRPr b="1"/>
          </a:pPr>
          <a:r>
            <a:rPr lang="en-US"/>
            <a:t>1940</a:t>
          </a:r>
        </a:p>
      </dgm:t>
    </dgm:pt>
    <dgm:pt modelId="{D44B867A-CC0A-429B-8A1F-C9A5437A6ADE}" type="parTrans" cxnId="{32CED5D0-300A-49A1-B749-74D123132645}">
      <dgm:prSet/>
      <dgm:spPr/>
      <dgm:t>
        <a:bodyPr/>
        <a:lstStyle/>
        <a:p>
          <a:endParaRPr lang="en-US"/>
        </a:p>
      </dgm:t>
    </dgm:pt>
    <dgm:pt modelId="{1A9EDBBC-10E8-4E47-AD63-77A11F8C707F}" type="sibTrans" cxnId="{32CED5D0-300A-49A1-B749-74D123132645}">
      <dgm:prSet/>
      <dgm:spPr/>
      <dgm:t>
        <a:bodyPr/>
        <a:lstStyle/>
        <a:p>
          <a:endParaRPr lang="en-US"/>
        </a:p>
      </dgm:t>
    </dgm:pt>
    <dgm:pt modelId="{886A10F3-1B19-47E7-85AA-2FCD15135050}">
      <dgm:prSet/>
      <dgm:spPr/>
      <dgm:t>
        <a:bodyPr/>
        <a:lstStyle/>
        <a:p>
          <a:r>
            <a:rPr lang="en-US" dirty="0"/>
            <a:t>Became the most famous and glamourous women in Hollywood</a:t>
          </a:r>
        </a:p>
      </dgm:t>
    </dgm:pt>
    <dgm:pt modelId="{54FECBA7-F071-48CC-A9AE-CFD4F8B1B1E5}" type="parTrans" cxnId="{DCDC43C9-0A28-4B3E-BC67-7671A6D18620}">
      <dgm:prSet/>
      <dgm:spPr/>
      <dgm:t>
        <a:bodyPr/>
        <a:lstStyle/>
        <a:p>
          <a:endParaRPr lang="en-US"/>
        </a:p>
      </dgm:t>
    </dgm:pt>
    <dgm:pt modelId="{60994A83-E18E-40AA-A09C-3EE5CBE3F0AA}" type="sibTrans" cxnId="{DCDC43C9-0A28-4B3E-BC67-7671A6D18620}">
      <dgm:prSet/>
      <dgm:spPr/>
      <dgm:t>
        <a:bodyPr/>
        <a:lstStyle/>
        <a:p>
          <a:endParaRPr lang="en-US"/>
        </a:p>
      </dgm:t>
    </dgm:pt>
    <dgm:pt modelId="{D74A9FD8-B8F6-45F7-B3A6-0A37BF31B415}">
      <dgm:prSet/>
      <dgm:spPr/>
      <dgm:t>
        <a:bodyPr/>
        <a:lstStyle/>
        <a:p>
          <a:pPr>
            <a:defRPr b="1"/>
          </a:pPr>
          <a:r>
            <a:rPr lang="en-US"/>
            <a:t>19 Jan. 2000</a:t>
          </a:r>
        </a:p>
      </dgm:t>
    </dgm:pt>
    <dgm:pt modelId="{5BF51D07-1B86-402D-8FA1-3991D0D5ED7F}" type="parTrans" cxnId="{173C8015-E645-4A28-BF2B-6228A6D9D6B7}">
      <dgm:prSet/>
      <dgm:spPr/>
      <dgm:t>
        <a:bodyPr/>
        <a:lstStyle/>
        <a:p>
          <a:endParaRPr lang="en-US"/>
        </a:p>
      </dgm:t>
    </dgm:pt>
    <dgm:pt modelId="{D534A750-EA09-44DA-BA6E-2650AF7869DB}" type="sibTrans" cxnId="{173C8015-E645-4A28-BF2B-6228A6D9D6B7}">
      <dgm:prSet/>
      <dgm:spPr/>
      <dgm:t>
        <a:bodyPr/>
        <a:lstStyle/>
        <a:p>
          <a:endParaRPr lang="en-US"/>
        </a:p>
      </dgm:t>
    </dgm:pt>
    <dgm:pt modelId="{6A67686F-BC27-4770-BE62-53F61DF6D337}">
      <dgm:prSet/>
      <dgm:spPr/>
      <dgm:t>
        <a:bodyPr/>
        <a:lstStyle/>
        <a:p>
          <a:r>
            <a:rPr lang="en-US" dirty="0"/>
            <a:t>Died on January 19, 2000</a:t>
          </a:r>
        </a:p>
      </dgm:t>
    </dgm:pt>
    <dgm:pt modelId="{5CE39480-4A94-413C-8950-0FFFD718A380}" type="parTrans" cxnId="{363CDC2D-10CC-42B9-A7E0-4107139403E0}">
      <dgm:prSet/>
      <dgm:spPr/>
      <dgm:t>
        <a:bodyPr/>
        <a:lstStyle/>
        <a:p>
          <a:endParaRPr lang="en-US"/>
        </a:p>
      </dgm:t>
    </dgm:pt>
    <dgm:pt modelId="{0BC62BD6-FCDE-4C39-8264-A78CDDE419A7}" type="sibTrans" cxnId="{363CDC2D-10CC-42B9-A7E0-4107139403E0}">
      <dgm:prSet/>
      <dgm:spPr/>
      <dgm:t>
        <a:bodyPr/>
        <a:lstStyle/>
        <a:p>
          <a:endParaRPr lang="en-US"/>
        </a:p>
      </dgm:t>
    </dgm:pt>
    <dgm:pt modelId="{C637A476-D24E-490D-9C80-36393717CE19}" type="pres">
      <dgm:prSet presAssocID="{D148B580-BE95-46E5-B5BA-188194575DE8}" presName="root" presStyleCnt="0">
        <dgm:presLayoutVars>
          <dgm:chMax/>
          <dgm:chPref/>
          <dgm:animLvl val="lvl"/>
        </dgm:presLayoutVars>
      </dgm:prSet>
      <dgm:spPr/>
    </dgm:pt>
    <dgm:pt modelId="{9815B8AF-3235-451E-8A8F-43BF117FA858}" type="pres">
      <dgm:prSet presAssocID="{D148B580-BE95-46E5-B5BA-188194575DE8}" presName="divider" presStyleLbl="fgAccFollowNode1" presStyleIdx="0" presStyleCnt="1"/>
      <dgm:spPr>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tailEnd type="triangle" w="lg" len="lg"/>
        </a:ln>
        <a:effectLst/>
      </dgm:spPr>
    </dgm:pt>
    <dgm:pt modelId="{210404B9-A390-4EE4-B4D8-BA054582BF3B}" type="pres">
      <dgm:prSet presAssocID="{D148B580-BE95-46E5-B5BA-188194575DE8}" presName="nodes" presStyleCnt="0">
        <dgm:presLayoutVars>
          <dgm:chMax/>
          <dgm:chPref/>
          <dgm:animLvl val="lvl"/>
        </dgm:presLayoutVars>
      </dgm:prSet>
      <dgm:spPr/>
    </dgm:pt>
    <dgm:pt modelId="{AE396A03-2BFC-428F-AF21-BF1E302BE860}" type="pres">
      <dgm:prSet presAssocID="{1BC06046-470C-4798-8AB6-77E27C6E12F6}" presName="composite" presStyleCnt="0"/>
      <dgm:spPr/>
    </dgm:pt>
    <dgm:pt modelId="{26CAEF50-29EB-496B-AAC8-110631B9649E}" type="pres">
      <dgm:prSet presAssocID="{1BC06046-470C-4798-8AB6-77E27C6E12F6}" presName="L1TextContainer" presStyleLbl="revTx" presStyleIdx="0" presStyleCnt="5">
        <dgm:presLayoutVars>
          <dgm:chMax val="1"/>
          <dgm:chPref val="1"/>
          <dgm:bulletEnabled val="1"/>
        </dgm:presLayoutVars>
      </dgm:prSet>
      <dgm:spPr/>
    </dgm:pt>
    <dgm:pt modelId="{BA706D4A-B7D6-4FE4-BC6D-F860073F6FA4}" type="pres">
      <dgm:prSet presAssocID="{1BC06046-470C-4798-8AB6-77E27C6E12F6}" presName="L2TextContainerWrapper" presStyleCnt="0">
        <dgm:presLayoutVars>
          <dgm:chMax val="0"/>
          <dgm:chPref val="0"/>
          <dgm:bulletEnabled val="1"/>
        </dgm:presLayoutVars>
      </dgm:prSet>
      <dgm:spPr/>
    </dgm:pt>
    <dgm:pt modelId="{7899826B-86F3-472F-99E2-836BE004DDED}" type="pres">
      <dgm:prSet presAssocID="{1BC06046-470C-4798-8AB6-77E27C6E12F6}" presName="L2TextContainer" presStyleLbl="bgAcc1" presStyleIdx="0" presStyleCnt="5"/>
      <dgm:spPr/>
    </dgm:pt>
    <dgm:pt modelId="{91FC4A84-9EF6-455A-9024-5AAC7C8E6E51}" type="pres">
      <dgm:prSet presAssocID="{1BC06046-470C-4798-8AB6-77E27C6E12F6}" presName="FlexibleEmptyPlaceHolder" presStyleCnt="0"/>
      <dgm:spPr/>
    </dgm:pt>
    <dgm:pt modelId="{A6CB90CC-0623-4F01-9CE6-23A9790C7FDC}" type="pres">
      <dgm:prSet presAssocID="{1BC06046-470C-4798-8AB6-77E27C6E12F6}" presName="ConnectLine" presStyleLbl="sibTrans1D1" presStyleIdx="0" presStyleCnt="5"/>
      <dgm:spPr>
        <a:noFill/>
        <a:ln w="12700" cap="rnd" cmpd="sng" algn="ctr">
          <a:solidFill>
            <a:schemeClr val="accent1">
              <a:hueOff val="0"/>
              <a:satOff val="0"/>
              <a:lumOff val="0"/>
              <a:alphaOff val="0"/>
            </a:schemeClr>
          </a:solidFill>
          <a:prstDash val="dash"/>
        </a:ln>
        <a:effectLst/>
      </dgm:spPr>
    </dgm:pt>
    <dgm:pt modelId="{AC70F69D-E630-4B41-95E7-1FC92D1F89A9}" type="pres">
      <dgm:prSet presAssocID="{1BC06046-470C-4798-8AB6-77E27C6E12F6}" presName="ConnectorPoint" presStyleLbl="alignNode1" presStyleIdx="0" presStyleCnt="5"/>
      <dgm:spPr/>
    </dgm:pt>
    <dgm:pt modelId="{67827AA2-A275-497F-8C2E-102CFE8784CC}" type="pres">
      <dgm:prSet presAssocID="{1BC06046-470C-4798-8AB6-77E27C6E12F6}" presName="EmptyPlaceHolder" presStyleCnt="0"/>
      <dgm:spPr/>
    </dgm:pt>
    <dgm:pt modelId="{24796086-1065-4A66-8469-F9494AB0DADE}" type="pres">
      <dgm:prSet presAssocID="{AA3DA7A3-CA72-4248-815C-47C58D4D5C7F}" presName="spaceBetweenRectangles" presStyleCnt="0"/>
      <dgm:spPr/>
    </dgm:pt>
    <dgm:pt modelId="{F5D0D7DC-D80C-41D6-90F0-0AF514F08570}" type="pres">
      <dgm:prSet presAssocID="{CB14F0F7-104B-4B30-942A-C25CE2336DB7}" presName="composite" presStyleCnt="0"/>
      <dgm:spPr/>
    </dgm:pt>
    <dgm:pt modelId="{8066DCC4-144C-4C44-98CF-191A74D37652}" type="pres">
      <dgm:prSet presAssocID="{CB14F0F7-104B-4B30-942A-C25CE2336DB7}" presName="L1TextContainer" presStyleLbl="revTx" presStyleIdx="1" presStyleCnt="5">
        <dgm:presLayoutVars>
          <dgm:chMax val="1"/>
          <dgm:chPref val="1"/>
          <dgm:bulletEnabled val="1"/>
        </dgm:presLayoutVars>
      </dgm:prSet>
      <dgm:spPr/>
    </dgm:pt>
    <dgm:pt modelId="{8A70AA22-3FB4-4EBE-A3ED-28F39626AE9A}" type="pres">
      <dgm:prSet presAssocID="{CB14F0F7-104B-4B30-942A-C25CE2336DB7}" presName="L2TextContainerWrapper" presStyleCnt="0">
        <dgm:presLayoutVars>
          <dgm:chMax val="0"/>
          <dgm:chPref val="0"/>
          <dgm:bulletEnabled val="1"/>
        </dgm:presLayoutVars>
      </dgm:prSet>
      <dgm:spPr/>
    </dgm:pt>
    <dgm:pt modelId="{07E69594-2CC6-4518-AD91-5A95DA1F52A9}" type="pres">
      <dgm:prSet presAssocID="{CB14F0F7-104B-4B30-942A-C25CE2336DB7}" presName="L2TextContainer" presStyleLbl="bgAcc1" presStyleIdx="1" presStyleCnt="5"/>
      <dgm:spPr/>
    </dgm:pt>
    <dgm:pt modelId="{FE05AE05-919D-4B00-A3DB-1F13921B511A}" type="pres">
      <dgm:prSet presAssocID="{CB14F0F7-104B-4B30-942A-C25CE2336DB7}" presName="FlexibleEmptyPlaceHolder" presStyleCnt="0"/>
      <dgm:spPr/>
    </dgm:pt>
    <dgm:pt modelId="{ACAAD106-6A7A-4C80-ADD5-CF97932F2932}" type="pres">
      <dgm:prSet presAssocID="{CB14F0F7-104B-4B30-942A-C25CE2336DB7}" presName="ConnectLine" presStyleLbl="sibTrans1D1" presStyleIdx="1" presStyleCnt="5"/>
      <dgm:spPr>
        <a:noFill/>
        <a:ln w="12700" cap="rnd" cmpd="sng" algn="ctr">
          <a:solidFill>
            <a:schemeClr val="accent1">
              <a:hueOff val="0"/>
              <a:satOff val="0"/>
              <a:lumOff val="0"/>
              <a:alphaOff val="0"/>
            </a:schemeClr>
          </a:solidFill>
          <a:prstDash val="dash"/>
        </a:ln>
        <a:effectLst/>
      </dgm:spPr>
    </dgm:pt>
    <dgm:pt modelId="{619A23AA-75F6-441C-9254-467F88C46576}" type="pres">
      <dgm:prSet presAssocID="{CB14F0F7-104B-4B30-942A-C25CE2336DB7}" presName="ConnectorPoint" presStyleLbl="alignNode1" presStyleIdx="1" presStyleCnt="5"/>
      <dgm:spPr/>
    </dgm:pt>
    <dgm:pt modelId="{181B083E-919C-4FDB-B609-B4CC6E59DE38}" type="pres">
      <dgm:prSet presAssocID="{CB14F0F7-104B-4B30-942A-C25CE2336DB7}" presName="EmptyPlaceHolder" presStyleCnt="0"/>
      <dgm:spPr/>
    </dgm:pt>
    <dgm:pt modelId="{61CF9CB7-1D1A-463B-9415-35E31BDBF4D2}" type="pres">
      <dgm:prSet presAssocID="{96E62949-8DF0-417C-95AB-DB6547668513}" presName="spaceBetweenRectangles" presStyleCnt="0"/>
      <dgm:spPr/>
    </dgm:pt>
    <dgm:pt modelId="{54D8ED1A-3C95-4471-A63F-FC60AD7341DC}" type="pres">
      <dgm:prSet presAssocID="{9002EAE4-F8BB-40A0-9C84-001CD8DFF450}" presName="composite" presStyleCnt="0"/>
      <dgm:spPr/>
    </dgm:pt>
    <dgm:pt modelId="{315DD784-5FD9-47A8-9808-7A19ADEC14D7}" type="pres">
      <dgm:prSet presAssocID="{9002EAE4-F8BB-40A0-9C84-001CD8DFF450}" presName="L1TextContainer" presStyleLbl="revTx" presStyleIdx="2" presStyleCnt="5">
        <dgm:presLayoutVars>
          <dgm:chMax val="1"/>
          <dgm:chPref val="1"/>
          <dgm:bulletEnabled val="1"/>
        </dgm:presLayoutVars>
      </dgm:prSet>
      <dgm:spPr/>
    </dgm:pt>
    <dgm:pt modelId="{74B0F52F-9C57-4A2A-8AF0-2B99153C5502}" type="pres">
      <dgm:prSet presAssocID="{9002EAE4-F8BB-40A0-9C84-001CD8DFF450}" presName="L2TextContainerWrapper" presStyleCnt="0">
        <dgm:presLayoutVars>
          <dgm:chMax val="0"/>
          <dgm:chPref val="0"/>
          <dgm:bulletEnabled val="1"/>
        </dgm:presLayoutVars>
      </dgm:prSet>
      <dgm:spPr/>
    </dgm:pt>
    <dgm:pt modelId="{2CC167A0-7B72-418B-B74F-5BC504717E52}" type="pres">
      <dgm:prSet presAssocID="{9002EAE4-F8BB-40A0-9C84-001CD8DFF450}" presName="L2TextContainer" presStyleLbl="bgAcc1" presStyleIdx="2" presStyleCnt="5"/>
      <dgm:spPr/>
    </dgm:pt>
    <dgm:pt modelId="{08904FF9-498C-4060-A699-3CCFE93A0F68}" type="pres">
      <dgm:prSet presAssocID="{9002EAE4-F8BB-40A0-9C84-001CD8DFF450}" presName="FlexibleEmptyPlaceHolder" presStyleCnt="0"/>
      <dgm:spPr/>
    </dgm:pt>
    <dgm:pt modelId="{079A4F3A-6E90-4F06-A766-C34BB4307974}" type="pres">
      <dgm:prSet presAssocID="{9002EAE4-F8BB-40A0-9C84-001CD8DFF450}" presName="ConnectLine" presStyleLbl="sibTrans1D1" presStyleIdx="2" presStyleCnt="5"/>
      <dgm:spPr>
        <a:noFill/>
        <a:ln w="12700" cap="rnd" cmpd="sng" algn="ctr">
          <a:solidFill>
            <a:schemeClr val="accent1">
              <a:hueOff val="0"/>
              <a:satOff val="0"/>
              <a:lumOff val="0"/>
              <a:alphaOff val="0"/>
            </a:schemeClr>
          </a:solidFill>
          <a:prstDash val="dash"/>
        </a:ln>
        <a:effectLst/>
      </dgm:spPr>
    </dgm:pt>
    <dgm:pt modelId="{A9137EFC-0146-4128-98A5-5FAF612C6C57}" type="pres">
      <dgm:prSet presAssocID="{9002EAE4-F8BB-40A0-9C84-001CD8DFF450}" presName="ConnectorPoint" presStyleLbl="alignNode1" presStyleIdx="2" presStyleCnt="5"/>
      <dgm:spPr/>
    </dgm:pt>
    <dgm:pt modelId="{1D21D736-8934-48F7-831E-160700B29EEF}" type="pres">
      <dgm:prSet presAssocID="{9002EAE4-F8BB-40A0-9C84-001CD8DFF450}" presName="EmptyPlaceHolder" presStyleCnt="0"/>
      <dgm:spPr/>
    </dgm:pt>
    <dgm:pt modelId="{C160FAF7-C1B4-47D2-B4A6-F647DA5C3E33}" type="pres">
      <dgm:prSet presAssocID="{AB0DBA68-40B8-4F7A-9852-683831B367AB}" presName="spaceBetweenRectangles" presStyleCnt="0"/>
      <dgm:spPr/>
    </dgm:pt>
    <dgm:pt modelId="{CE6255F7-0B64-4C2A-9D05-BF5E7839E15F}" type="pres">
      <dgm:prSet presAssocID="{BBFEC681-1851-4797-A549-D6FE17F7916B}" presName="composite" presStyleCnt="0"/>
      <dgm:spPr/>
    </dgm:pt>
    <dgm:pt modelId="{35874F07-3ABD-472C-B672-24951EA3EDDC}" type="pres">
      <dgm:prSet presAssocID="{BBFEC681-1851-4797-A549-D6FE17F7916B}" presName="L1TextContainer" presStyleLbl="revTx" presStyleIdx="3" presStyleCnt="5">
        <dgm:presLayoutVars>
          <dgm:chMax val="1"/>
          <dgm:chPref val="1"/>
          <dgm:bulletEnabled val="1"/>
        </dgm:presLayoutVars>
      </dgm:prSet>
      <dgm:spPr/>
    </dgm:pt>
    <dgm:pt modelId="{5DE948A3-C9ED-46AE-AF15-36329410C28E}" type="pres">
      <dgm:prSet presAssocID="{BBFEC681-1851-4797-A549-D6FE17F7916B}" presName="L2TextContainerWrapper" presStyleCnt="0">
        <dgm:presLayoutVars>
          <dgm:chMax val="0"/>
          <dgm:chPref val="0"/>
          <dgm:bulletEnabled val="1"/>
        </dgm:presLayoutVars>
      </dgm:prSet>
      <dgm:spPr/>
    </dgm:pt>
    <dgm:pt modelId="{64BFDAB7-44B8-4FF2-AB60-B30BE904F90A}" type="pres">
      <dgm:prSet presAssocID="{BBFEC681-1851-4797-A549-D6FE17F7916B}" presName="L2TextContainer" presStyleLbl="bgAcc1" presStyleIdx="3" presStyleCnt="5"/>
      <dgm:spPr/>
    </dgm:pt>
    <dgm:pt modelId="{5737BD26-E60C-4C2D-889B-4B9BC87ED345}" type="pres">
      <dgm:prSet presAssocID="{BBFEC681-1851-4797-A549-D6FE17F7916B}" presName="FlexibleEmptyPlaceHolder" presStyleCnt="0"/>
      <dgm:spPr/>
    </dgm:pt>
    <dgm:pt modelId="{F261D62E-4DC1-451F-81F7-564DBEC95234}" type="pres">
      <dgm:prSet presAssocID="{BBFEC681-1851-4797-A549-D6FE17F7916B}" presName="ConnectLine" presStyleLbl="sibTrans1D1" presStyleIdx="3" presStyleCnt="5"/>
      <dgm:spPr>
        <a:noFill/>
        <a:ln w="12700" cap="rnd" cmpd="sng" algn="ctr">
          <a:solidFill>
            <a:schemeClr val="accent1">
              <a:hueOff val="0"/>
              <a:satOff val="0"/>
              <a:lumOff val="0"/>
              <a:alphaOff val="0"/>
            </a:schemeClr>
          </a:solidFill>
          <a:prstDash val="dash"/>
        </a:ln>
        <a:effectLst/>
      </dgm:spPr>
    </dgm:pt>
    <dgm:pt modelId="{87D7E3FC-2B80-4A59-9C88-659FED939F8C}" type="pres">
      <dgm:prSet presAssocID="{BBFEC681-1851-4797-A549-D6FE17F7916B}" presName="ConnectorPoint" presStyleLbl="alignNode1" presStyleIdx="3" presStyleCnt="5"/>
      <dgm:spPr/>
    </dgm:pt>
    <dgm:pt modelId="{DEBD01AF-50D4-489F-B2DC-28FA6148E223}" type="pres">
      <dgm:prSet presAssocID="{BBFEC681-1851-4797-A549-D6FE17F7916B}" presName="EmptyPlaceHolder" presStyleCnt="0"/>
      <dgm:spPr/>
    </dgm:pt>
    <dgm:pt modelId="{B6F3D50D-BC21-4697-854E-AF13C9BEB60E}" type="pres">
      <dgm:prSet presAssocID="{1A9EDBBC-10E8-4E47-AD63-77A11F8C707F}" presName="spaceBetweenRectangles" presStyleCnt="0"/>
      <dgm:spPr/>
    </dgm:pt>
    <dgm:pt modelId="{B0F36F5E-8FCC-42F7-97A7-C19B71EAFC7F}" type="pres">
      <dgm:prSet presAssocID="{D74A9FD8-B8F6-45F7-B3A6-0A37BF31B415}" presName="composite" presStyleCnt="0"/>
      <dgm:spPr/>
    </dgm:pt>
    <dgm:pt modelId="{70F0DA24-6BD0-45CF-AF68-650B3D7A0500}" type="pres">
      <dgm:prSet presAssocID="{D74A9FD8-B8F6-45F7-B3A6-0A37BF31B415}" presName="L1TextContainer" presStyleLbl="revTx" presStyleIdx="4" presStyleCnt="5">
        <dgm:presLayoutVars>
          <dgm:chMax val="1"/>
          <dgm:chPref val="1"/>
          <dgm:bulletEnabled val="1"/>
        </dgm:presLayoutVars>
      </dgm:prSet>
      <dgm:spPr/>
    </dgm:pt>
    <dgm:pt modelId="{A107D4BB-BE26-4342-9E38-8BB249609FE3}" type="pres">
      <dgm:prSet presAssocID="{D74A9FD8-B8F6-45F7-B3A6-0A37BF31B415}" presName="L2TextContainerWrapper" presStyleCnt="0">
        <dgm:presLayoutVars>
          <dgm:chMax val="0"/>
          <dgm:chPref val="0"/>
          <dgm:bulletEnabled val="1"/>
        </dgm:presLayoutVars>
      </dgm:prSet>
      <dgm:spPr/>
    </dgm:pt>
    <dgm:pt modelId="{83E9B830-85E7-4642-82EC-0551DF186F26}" type="pres">
      <dgm:prSet presAssocID="{D74A9FD8-B8F6-45F7-B3A6-0A37BF31B415}" presName="L2TextContainer" presStyleLbl="bgAcc1" presStyleIdx="4" presStyleCnt="5"/>
      <dgm:spPr/>
    </dgm:pt>
    <dgm:pt modelId="{4085FA08-9B5A-4B8C-BA1A-15DD1B9888ED}" type="pres">
      <dgm:prSet presAssocID="{D74A9FD8-B8F6-45F7-B3A6-0A37BF31B415}" presName="FlexibleEmptyPlaceHolder" presStyleCnt="0"/>
      <dgm:spPr/>
    </dgm:pt>
    <dgm:pt modelId="{9C76B4AC-A83E-4B04-BFC1-04D9E2CC8917}" type="pres">
      <dgm:prSet presAssocID="{D74A9FD8-B8F6-45F7-B3A6-0A37BF31B415}" presName="ConnectLine" presStyleLbl="sibTrans1D1" presStyleIdx="4" presStyleCnt="5"/>
      <dgm:spPr>
        <a:noFill/>
        <a:ln w="12700" cap="rnd" cmpd="sng" algn="ctr">
          <a:solidFill>
            <a:schemeClr val="accent1">
              <a:hueOff val="0"/>
              <a:satOff val="0"/>
              <a:lumOff val="0"/>
              <a:alphaOff val="0"/>
            </a:schemeClr>
          </a:solidFill>
          <a:prstDash val="dash"/>
        </a:ln>
        <a:effectLst/>
      </dgm:spPr>
    </dgm:pt>
    <dgm:pt modelId="{0A9EDC4D-9B53-441F-BAB2-BA1BABF22DBF}" type="pres">
      <dgm:prSet presAssocID="{D74A9FD8-B8F6-45F7-B3A6-0A37BF31B415}" presName="ConnectorPoint" presStyleLbl="alignNode1" presStyleIdx="4" presStyleCnt="5"/>
      <dgm:spPr/>
    </dgm:pt>
    <dgm:pt modelId="{F9C88D8F-C57D-4AC1-83BB-68885EA01C1B}" type="pres">
      <dgm:prSet presAssocID="{D74A9FD8-B8F6-45F7-B3A6-0A37BF31B415}" presName="EmptyPlaceHolder" presStyleCnt="0"/>
      <dgm:spPr/>
    </dgm:pt>
  </dgm:ptLst>
  <dgm:cxnLst>
    <dgm:cxn modelId="{41FAF011-7816-462A-B8E7-CD626E33250E}" type="presOf" srcId="{CB14F0F7-104B-4B30-942A-C25CE2336DB7}" destId="{8066DCC4-144C-4C44-98CF-191A74D37652}" srcOrd="0" destOrd="0" presId="urn:microsoft.com/office/officeart/2016/7/layout/BasicTimeline"/>
    <dgm:cxn modelId="{173C8015-E645-4A28-BF2B-6228A6D9D6B7}" srcId="{D148B580-BE95-46E5-B5BA-188194575DE8}" destId="{D74A9FD8-B8F6-45F7-B3A6-0A37BF31B415}" srcOrd="4" destOrd="0" parTransId="{5BF51D07-1B86-402D-8FA1-3991D0D5ED7F}" sibTransId="{D534A750-EA09-44DA-BA6E-2650AF7869DB}"/>
    <dgm:cxn modelId="{52D29326-8A8B-4839-B867-5A863C02E843}" type="presOf" srcId="{886A10F3-1B19-47E7-85AA-2FCD15135050}" destId="{64BFDAB7-44B8-4FF2-AB60-B30BE904F90A}" srcOrd="0" destOrd="0" presId="urn:microsoft.com/office/officeart/2016/7/layout/BasicTimeline"/>
    <dgm:cxn modelId="{363CDC2D-10CC-42B9-A7E0-4107139403E0}" srcId="{D74A9FD8-B8F6-45F7-B3A6-0A37BF31B415}" destId="{6A67686F-BC27-4770-BE62-53F61DF6D337}" srcOrd="0" destOrd="0" parTransId="{5CE39480-4A94-413C-8950-0FFFD718A380}" sibTransId="{0BC62BD6-FCDE-4C39-8264-A78CDDE419A7}"/>
    <dgm:cxn modelId="{19B0383E-E6BE-4B91-AC4E-31FFEFDDFF70}" srcId="{D148B580-BE95-46E5-B5BA-188194575DE8}" destId="{CB14F0F7-104B-4B30-942A-C25CE2336DB7}" srcOrd="1" destOrd="0" parTransId="{27FC8070-CA8B-40ED-9008-78D3A42CD43C}" sibTransId="{96E62949-8DF0-417C-95AB-DB6547668513}"/>
    <dgm:cxn modelId="{F02CC03E-32EE-42EB-AA9D-8E1998D026B3}" type="presOf" srcId="{1BC06046-470C-4798-8AB6-77E27C6E12F6}" destId="{26CAEF50-29EB-496B-AAC8-110631B9649E}" srcOrd="0" destOrd="0" presId="urn:microsoft.com/office/officeart/2016/7/layout/BasicTimeline"/>
    <dgm:cxn modelId="{6115F443-10B3-4FA4-AFA7-2DDC21625E97}" srcId="{CB14F0F7-104B-4B30-942A-C25CE2336DB7}" destId="{3F829374-14CA-46AF-B74D-1E25E794CF1E}" srcOrd="0" destOrd="0" parTransId="{350DE47E-2CE9-4AA1-A55C-977434A59662}" sibTransId="{9945CB75-B3A4-4D17-A6CF-A87C086AEA18}"/>
    <dgm:cxn modelId="{5D216D46-23FC-403F-BCBF-E03AF257BD3C}" srcId="{D148B580-BE95-46E5-B5BA-188194575DE8}" destId="{9002EAE4-F8BB-40A0-9C84-001CD8DFF450}" srcOrd="2" destOrd="0" parTransId="{882E95F5-E090-4A0C-8AC8-3DE1999304BF}" sibTransId="{AB0DBA68-40B8-4F7A-9852-683831B367AB}"/>
    <dgm:cxn modelId="{B8A6E16D-4B0C-47DB-8BF3-F5A04F27FB6C}" type="presOf" srcId="{D74A9FD8-B8F6-45F7-B3A6-0A37BF31B415}" destId="{70F0DA24-6BD0-45CF-AF68-650B3D7A0500}" srcOrd="0" destOrd="0" presId="urn:microsoft.com/office/officeart/2016/7/layout/BasicTimeline"/>
    <dgm:cxn modelId="{4CC66953-01F4-47B9-8216-2DA6F89B4CDD}" type="presOf" srcId="{1D74D6D2-388B-4C56-9501-13AEBDF46CFF}" destId="{2CC167A0-7B72-418B-B74F-5BC504717E52}" srcOrd="0" destOrd="0" presId="urn:microsoft.com/office/officeart/2016/7/layout/BasicTimeline"/>
    <dgm:cxn modelId="{41469A95-7938-4CA7-9028-5548211D0B2D}" srcId="{1BC06046-470C-4798-8AB6-77E27C6E12F6}" destId="{B44FAE5F-EB2D-45EA-BAA8-2B07B755D778}" srcOrd="0" destOrd="0" parTransId="{346211FE-5392-4B78-9807-6B564E0A7A10}" sibTransId="{370F6F03-6597-41E9-84DC-638DA155B3BB}"/>
    <dgm:cxn modelId="{8B7FB99A-2E04-4BF3-9E96-DD6BF24E0A7A}" srcId="{9002EAE4-F8BB-40A0-9C84-001CD8DFF450}" destId="{1D74D6D2-388B-4C56-9501-13AEBDF46CFF}" srcOrd="0" destOrd="0" parTransId="{6DA1CA99-11F5-4F67-8823-6706C2CFFFC5}" sibTransId="{F56D427C-8896-4E35-9BDB-6939422E6034}"/>
    <dgm:cxn modelId="{7E761D9C-12BB-46BE-BC26-6AED797DBC2C}" type="presOf" srcId="{3F829374-14CA-46AF-B74D-1E25E794CF1E}" destId="{07E69594-2CC6-4518-AD91-5A95DA1F52A9}" srcOrd="0" destOrd="0" presId="urn:microsoft.com/office/officeart/2016/7/layout/BasicTimeline"/>
    <dgm:cxn modelId="{6FB750A6-AA85-49F2-B97D-903FCCEE78BA}" type="presOf" srcId="{D148B580-BE95-46E5-B5BA-188194575DE8}" destId="{C637A476-D24E-490D-9C80-36393717CE19}" srcOrd="0" destOrd="0" presId="urn:microsoft.com/office/officeart/2016/7/layout/BasicTimeline"/>
    <dgm:cxn modelId="{6E7D5EAC-6271-4EF2-9320-9606E1966644}" type="presOf" srcId="{9002EAE4-F8BB-40A0-9C84-001CD8DFF450}" destId="{315DD784-5FD9-47A8-9808-7A19ADEC14D7}" srcOrd="0" destOrd="0" presId="urn:microsoft.com/office/officeart/2016/7/layout/BasicTimeline"/>
    <dgm:cxn modelId="{A60AEFC3-736C-4252-8947-45CADEAC48DE}" type="presOf" srcId="{BBFEC681-1851-4797-A549-D6FE17F7916B}" destId="{35874F07-3ABD-472C-B672-24951EA3EDDC}" srcOrd="0" destOrd="0" presId="urn:microsoft.com/office/officeart/2016/7/layout/BasicTimeline"/>
    <dgm:cxn modelId="{DCDC43C9-0A28-4B3E-BC67-7671A6D18620}" srcId="{BBFEC681-1851-4797-A549-D6FE17F7916B}" destId="{886A10F3-1B19-47E7-85AA-2FCD15135050}" srcOrd="0" destOrd="0" parTransId="{54FECBA7-F071-48CC-A9AE-CFD4F8B1B1E5}" sibTransId="{60994A83-E18E-40AA-A09C-3EE5CBE3F0AA}"/>
    <dgm:cxn modelId="{9DF084CC-2F86-42E6-8AD7-C4558DC2814D}" type="presOf" srcId="{B44FAE5F-EB2D-45EA-BAA8-2B07B755D778}" destId="{7899826B-86F3-472F-99E2-836BE004DDED}" srcOrd="0" destOrd="0" presId="urn:microsoft.com/office/officeart/2016/7/layout/BasicTimeline"/>
    <dgm:cxn modelId="{32CED5D0-300A-49A1-B749-74D123132645}" srcId="{D148B580-BE95-46E5-B5BA-188194575DE8}" destId="{BBFEC681-1851-4797-A549-D6FE17F7916B}" srcOrd="3" destOrd="0" parTransId="{D44B867A-CC0A-429B-8A1F-C9A5437A6ADE}" sibTransId="{1A9EDBBC-10E8-4E47-AD63-77A11F8C707F}"/>
    <dgm:cxn modelId="{66EE2DD3-92D4-4A09-BCAE-7EBFF49BD052}" srcId="{D148B580-BE95-46E5-B5BA-188194575DE8}" destId="{1BC06046-470C-4798-8AB6-77E27C6E12F6}" srcOrd="0" destOrd="0" parTransId="{91DB93A7-17C2-4BF1-953C-D5D12DA4302F}" sibTransId="{AA3DA7A3-CA72-4248-815C-47C58D4D5C7F}"/>
    <dgm:cxn modelId="{5E5556DC-C29A-413C-A5E1-E329C5526AC9}" type="presOf" srcId="{6A67686F-BC27-4770-BE62-53F61DF6D337}" destId="{83E9B830-85E7-4642-82EC-0551DF186F26}" srcOrd="0" destOrd="0" presId="urn:microsoft.com/office/officeart/2016/7/layout/BasicTimeline"/>
    <dgm:cxn modelId="{94C7456B-E946-402D-BA37-19E32624F28E}" type="presParOf" srcId="{C637A476-D24E-490D-9C80-36393717CE19}" destId="{9815B8AF-3235-451E-8A8F-43BF117FA858}" srcOrd="0" destOrd="0" presId="urn:microsoft.com/office/officeart/2016/7/layout/BasicTimeline"/>
    <dgm:cxn modelId="{71FAFCDF-F830-4932-9ED2-D2D2878032EF}" type="presParOf" srcId="{C637A476-D24E-490D-9C80-36393717CE19}" destId="{210404B9-A390-4EE4-B4D8-BA054582BF3B}" srcOrd="1" destOrd="0" presId="urn:microsoft.com/office/officeart/2016/7/layout/BasicTimeline"/>
    <dgm:cxn modelId="{FB145278-C7E4-46E7-9F5A-E58B37A02C33}" type="presParOf" srcId="{210404B9-A390-4EE4-B4D8-BA054582BF3B}" destId="{AE396A03-2BFC-428F-AF21-BF1E302BE860}" srcOrd="0" destOrd="0" presId="urn:microsoft.com/office/officeart/2016/7/layout/BasicTimeline"/>
    <dgm:cxn modelId="{536D1D05-4CC7-4C50-8356-90264267E2B2}" type="presParOf" srcId="{AE396A03-2BFC-428F-AF21-BF1E302BE860}" destId="{26CAEF50-29EB-496B-AAC8-110631B9649E}" srcOrd="0" destOrd="0" presId="urn:microsoft.com/office/officeart/2016/7/layout/BasicTimeline"/>
    <dgm:cxn modelId="{6064F8D1-CEB4-4AB0-94DC-31208D0287D9}" type="presParOf" srcId="{AE396A03-2BFC-428F-AF21-BF1E302BE860}" destId="{BA706D4A-B7D6-4FE4-BC6D-F860073F6FA4}" srcOrd="1" destOrd="0" presId="urn:microsoft.com/office/officeart/2016/7/layout/BasicTimeline"/>
    <dgm:cxn modelId="{ABCBB6DA-7B1B-482F-AB92-DDDB2D11EC84}" type="presParOf" srcId="{BA706D4A-B7D6-4FE4-BC6D-F860073F6FA4}" destId="{7899826B-86F3-472F-99E2-836BE004DDED}" srcOrd="0" destOrd="0" presId="urn:microsoft.com/office/officeart/2016/7/layout/BasicTimeline"/>
    <dgm:cxn modelId="{4540E797-A5F2-4989-B612-E11231CEE409}" type="presParOf" srcId="{BA706D4A-B7D6-4FE4-BC6D-F860073F6FA4}" destId="{91FC4A84-9EF6-455A-9024-5AAC7C8E6E51}" srcOrd="1" destOrd="0" presId="urn:microsoft.com/office/officeart/2016/7/layout/BasicTimeline"/>
    <dgm:cxn modelId="{CE457112-920A-438B-8319-89525E05DAF7}" type="presParOf" srcId="{AE396A03-2BFC-428F-AF21-BF1E302BE860}" destId="{A6CB90CC-0623-4F01-9CE6-23A9790C7FDC}" srcOrd="2" destOrd="0" presId="urn:microsoft.com/office/officeart/2016/7/layout/BasicTimeline"/>
    <dgm:cxn modelId="{BF8B7779-E805-412A-88BD-E4FA63858085}" type="presParOf" srcId="{AE396A03-2BFC-428F-AF21-BF1E302BE860}" destId="{AC70F69D-E630-4B41-95E7-1FC92D1F89A9}" srcOrd="3" destOrd="0" presId="urn:microsoft.com/office/officeart/2016/7/layout/BasicTimeline"/>
    <dgm:cxn modelId="{F5B14F04-AFEE-46C7-A829-4A6D5AFA5A89}" type="presParOf" srcId="{AE396A03-2BFC-428F-AF21-BF1E302BE860}" destId="{67827AA2-A275-497F-8C2E-102CFE8784CC}" srcOrd="4" destOrd="0" presId="urn:microsoft.com/office/officeart/2016/7/layout/BasicTimeline"/>
    <dgm:cxn modelId="{675947D0-9834-4CA8-8BDB-D50C5FC90AA7}" type="presParOf" srcId="{210404B9-A390-4EE4-B4D8-BA054582BF3B}" destId="{24796086-1065-4A66-8469-F9494AB0DADE}" srcOrd="1" destOrd="0" presId="urn:microsoft.com/office/officeart/2016/7/layout/BasicTimeline"/>
    <dgm:cxn modelId="{CC00B7D2-3ACF-484D-B3A1-01A2788AC096}" type="presParOf" srcId="{210404B9-A390-4EE4-B4D8-BA054582BF3B}" destId="{F5D0D7DC-D80C-41D6-90F0-0AF514F08570}" srcOrd="2" destOrd="0" presId="urn:microsoft.com/office/officeart/2016/7/layout/BasicTimeline"/>
    <dgm:cxn modelId="{E265897D-90BD-4DB9-A2AF-3929B2979608}" type="presParOf" srcId="{F5D0D7DC-D80C-41D6-90F0-0AF514F08570}" destId="{8066DCC4-144C-4C44-98CF-191A74D37652}" srcOrd="0" destOrd="0" presId="urn:microsoft.com/office/officeart/2016/7/layout/BasicTimeline"/>
    <dgm:cxn modelId="{25065A9A-E48D-492C-A42F-DEF0E0DD587D}" type="presParOf" srcId="{F5D0D7DC-D80C-41D6-90F0-0AF514F08570}" destId="{8A70AA22-3FB4-4EBE-A3ED-28F39626AE9A}" srcOrd="1" destOrd="0" presId="urn:microsoft.com/office/officeart/2016/7/layout/BasicTimeline"/>
    <dgm:cxn modelId="{D186AFE4-0ACC-46B7-AB34-F2AFA5B5D92C}" type="presParOf" srcId="{8A70AA22-3FB4-4EBE-A3ED-28F39626AE9A}" destId="{07E69594-2CC6-4518-AD91-5A95DA1F52A9}" srcOrd="0" destOrd="0" presId="urn:microsoft.com/office/officeart/2016/7/layout/BasicTimeline"/>
    <dgm:cxn modelId="{82AFAC46-5032-448F-AE2C-FE69F5CD7E8B}" type="presParOf" srcId="{8A70AA22-3FB4-4EBE-A3ED-28F39626AE9A}" destId="{FE05AE05-919D-4B00-A3DB-1F13921B511A}" srcOrd="1" destOrd="0" presId="urn:microsoft.com/office/officeart/2016/7/layout/BasicTimeline"/>
    <dgm:cxn modelId="{9F5B444D-0E7D-45EE-87B9-2C992BBADE93}" type="presParOf" srcId="{F5D0D7DC-D80C-41D6-90F0-0AF514F08570}" destId="{ACAAD106-6A7A-4C80-ADD5-CF97932F2932}" srcOrd="2" destOrd="0" presId="urn:microsoft.com/office/officeart/2016/7/layout/BasicTimeline"/>
    <dgm:cxn modelId="{E8A616C0-CFAE-4563-8960-5FB9FEE12560}" type="presParOf" srcId="{F5D0D7DC-D80C-41D6-90F0-0AF514F08570}" destId="{619A23AA-75F6-441C-9254-467F88C46576}" srcOrd="3" destOrd="0" presId="urn:microsoft.com/office/officeart/2016/7/layout/BasicTimeline"/>
    <dgm:cxn modelId="{CED775F6-4E35-4504-8956-94FF939F4352}" type="presParOf" srcId="{F5D0D7DC-D80C-41D6-90F0-0AF514F08570}" destId="{181B083E-919C-4FDB-B609-B4CC6E59DE38}" srcOrd="4" destOrd="0" presId="urn:microsoft.com/office/officeart/2016/7/layout/BasicTimeline"/>
    <dgm:cxn modelId="{1A57791D-AC05-42EE-A956-CD8A94F1797E}" type="presParOf" srcId="{210404B9-A390-4EE4-B4D8-BA054582BF3B}" destId="{61CF9CB7-1D1A-463B-9415-35E31BDBF4D2}" srcOrd="3" destOrd="0" presId="urn:microsoft.com/office/officeart/2016/7/layout/BasicTimeline"/>
    <dgm:cxn modelId="{49EE72BC-6E17-402A-BA1A-CE5D8889AB1D}" type="presParOf" srcId="{210404B9-A390-4EE4-B4D8-BA054582BF3B}" destId="{54D8ED1A-3C95-4471-A63F-FC60AD7341DC}" srcOrd="4" destOrd="0" presId="urn:microsoft.com/office/officeart/2016/7/layout/BasicTimeline"/>
    <dgm:cxn modelId="{2EEC1D12-BE6C-4F75-91AA-211BAE067322}" type="presParOf" srcId="{54D8ED1A-3C95-4471-A63F-FC60AD7341DC}" destId="{315DD784-5FD9-47A8-9808-7A19ADEC14D7}" srcOrd="0" destOrd="0" presId="urn:microsoft.com/office/officeart/2016/7/layout/BasicTimeline"/>
    <dgm:cxn modelId="{652CC2F1-160B-4681-8626-7A876F345D38}" type="presParOf" srcId="{54D8ED1A-3C95-4471-A63F-FC60AD7341DC}" destId="{74B0F52F-9C57-4A2A-8AF0-2B99153C5502}" srcOrd="1" destOrd="0" presId="urn:microsoft.com/office/officeart/2016/7/layout/BasicTimeline"/>
    <dgm:cxn modelId="{E3319FE1-637C-4F90-86EF-AEC0B1FCEF4D}" type="presParOf" srcId="{74B0F52F-9C57-4A2A-8AF0-2B99153C5502}" destId="{2CC167A0-7B72-418B-B74F-5BC504717E52}" srcOrd="0" destOrd="0" presId="urn:microsoft.com/office/officeart/2016/7/layout/BasicTimeline"/>
    <dgm:cxn modelId="{E877B213-91BA-4278-8E1A-1D7BB97076EA}" type="presParOf" srcId="{74B0F52F-9C57-4A2A-8AF0-2B99153C5502}" destId="{08904FF9-498C-4060-A699-3CCFE93A0F68}" srcOrd="1" destOrd="0" presId="urn:microsoft.com/office/officeart/2016/7/layout/BasicTimeline"/>
    <dgm:cxn modelId="{06073407-8593-47DC-99B8-3C573524AF1A}" type="presParOf" srcId="{54D8ED1A-3C95-4471-A63F-FC60AD7341DC}" destId="{079A4F3A-6E90-4F06-A766-C34BB4307974}" srcOrd="2" destOrd="0" presId="urn:microsoft.com/office/officeart/2016/7/layout/BasicTimeline"/>
    <dgm:cxn modelId="{722D8373-19A8-4F95-B931-0F6F9DEFD6B8}" type="presParOf" srcId="{54D8ED1A-3C95-4471-A63F-FC60AD7341DC}" destId="{A9137EFC-0146-4128-98A5-5FAF612C6C57}" srcOrd="3" destOrd="0" presId="urn:microsoft.com/office/officeart/2016/7/layout/BasicTimeline"/>
    <dgm:cxn modelId="{0FC35BB7-CADC-479A-A8D9-D02EE51B0BB6}" type="presParOf" srcId="{54D8ED1A-3C95-4471-A63F-FC60AD7341DC}" destId="{1D21D736-8934-48F7-831E-160700B29EEF}" srcOrd="4" destOrd="0" presId="urn:microsoft.com/office/officeart/2016/7/layout/BasicTimeline"/>
    <dgm:cxn modelId="{EBB4CC4C-596C-4710-9DA9-CDDB6A84DCB3}" type="presParOf" srcId="{210404B9-A390-4EE4-B4D8-BA054582BF3B}" destId="{C160FAF7-C1B4-47D2-B4A6-F647DA5C3E33}" srcOrd="5" destOrd="0" presId="urn:microsoft.com/office/officeart/2016/7/layout/BasicTimeline"/>
    <dgm:cxn modelId="{88556EED-6B3E-4696-AB0C-CC0F7F6F045B}" type="presParOf" srcId="{210404B9-A390-4EE4-B4D8-BA054582BF3B}" destId="{CE6255F7-0B64-4C2A-9D05-BF5E7839E15F}" srcOrd="6" destOrd="0" presId="urn:microsoft.com/office/officeart/2016/7/layout/BasicTimeline"/>
    <dgm:cxn modelId="{BBED8582-88E5-4DF8-B330-65E6EE046A11}" type="presParOf" srcId="{CE6255F7-0B64-4C2A-9D05-BF5E7839E15F}" destId="{35874F07-3ABD-472C-B672-24951EA3EDDC}" srcOrd="0" destOrd="0" presId="urn:microsoft.com/office/officeart/2016/7/layout/BasicTimeline"/>
    <dgm:cxn modelId="{2976D338-22D3-4D6F-B1BC-BADCB94BD7FB}" type="presParOf" srcId="{CE6255F7-0B64-4C2A-9D05-BF5E7839E15F}" destId="{5DE948A3-C9ED-46AE-AF15-36329410C28E}" srcOrd="1" destOrd="0" presId="urn:microsoft.com/office/officeart/2016/7/layout/BasicTimeline"/>
    <dgm:cxn modelId="{B5B9A810-3074-43B0-A069-1D64137CC7DD}" type="presParOf" srcId="{5DE948A3-C9ED-46AE-AF15-36329410C28E}" destId="{64BFDAB7-44B8-4FF2-AB60-B30BE904F90A}" srcOrd="0" destOrd="0" presId="urn:microsoft.com/office/officeart/2016/7/layout/BasicTimeline"/>
    <dgm:cxn modelId="{3ED2E7D0-26D6-4B5A-994E-AC421F60029F}" type="presParOf" srcId="{5DE948A3-C9ED-46AE-AF15-36329410C28E}" destId="{5737BD26-E60C-4C2D-889B-4B9BC87ED345}" srcOrd="1" destOrd="0" presId="urn:microsoft.com/office/officeart/2016/7/layout/BasicTimeline"/>
    <dgm:cxn modelId="{BFAFA209-B439-4C61-BFD3-A842D9B9C581}" type="presParOf" srcId="{CE6255F7-0B64-4C2A-9D05-BF5E7839E15F}" destId="{F261D62E-4DC1-451F-81F7-564DBEC95234}" srcOrd="2" destOrd="0" presId="urn:microsoft.com/office/officeart/2016/7/layout/BasicTimeline"/>
    <dgm:cxn modelId="{E2ACEAA5-7D21-475B-B79A-B36645F62FC7}" type="presParOf" srcId="{CE6255F7-0B64-4C2A-9D05-BF5E7839E15F}" destId="{87D7E3FC-2B80-4A59-9C88-659FED939F8C}" srcOrd="3" destOrd="0" presId="urn:microsoft.com/office/officeart/2016/7/layout/BasicTimeline"/>
    <dgm:cxn modelId="{CD1F322E-6E23-447D-8E0F-6DF0A215C5F2}" type="presParOf" srcId="{CE6255F7-0B64-4C2A-9D05-BF5E7839E15F}" destId="{DEBD01AF-50D4-489F-B2DC-28FA6148E223}" srcOrd="4" destOrd="0" presId="urn:microsoft.com/office/officeart/2016/7/layout/BasicTimeline"/>
    <dgm:cxn modelId="{6D24A9A9-0DBA-4CA2-80BC-DA699630D01E}" type="presParOf" srcId="{210404B9-A390-4EE4-B4D8-BA054582BF3B}" destId="{B6F3D50D-BC21-4697-854E-AF13C9BEB60E}" srcOrd="7" destOrd="0" presId="urn:microsoft.com/office/officeart/2016/7/layout/BasicTimeline"/>
    <dgm:cxn modelId="{BE67101B-ADFA-45EC-87AA-62929DBB96A3}" type="presParOf" srcId="{210404B9-A390-4EE4-B4D8-BA054582BF3B}" destId="{B0F36F5E-8FCC-42F7-97A7-C19B71EAFC7F}" srcOrd="8" destOrd="0" presId="urn:microsoft.com/office/officeart/2016/7/layout/BasicTimeline"/>
    <dgm:cxn modelId="{B9F9293A-C2CF-42FA-8F2A-A81703F2AFB4}" type="presParOf" srcId="{B0F36F5E-8FCC-42F7-97A7-C19B71EAFC7F}" destId="{70F0DA24-6BD0-45CF-AF68-650B3D7A0500}" srcOrd="0" destOrd="0" presId="urn:microsoft.com/office/officeart/2016/7/layout/BasicTimeline"/>
    <dgm:cxn modelId="{5C216806-8091-4693-8A07-807BE99E6481}" type="presParOf" srcId="{B0F36F5E-8FCC-42F7-97A7-C19B71EAFC7F}" destId="{A107D4BB-BE26-4342-9E38-8BB249609FE3}" srcOrd="1" destOrd="0" presId="urn:microsoft.com/office/officeart/2016/7/layout/BasicTimeline"/>
    <dgm:cxn modelId="{3C6804BB-5A67-4A44-9C01-4F8F02C4A6B9}" type="presParOf" srcId="{A107D4BB-BE26-4342-9E38-8BB249609FE3}" destId="{83E9B830-85E7-4642-82EC-0551DF186F26}" srcOrd="0" destOrd="0" presId="urn:microsoft.com/office/officeart/2016/7/layout/BasicTimeline"/>
    <dgm:cxn modelId="{8832FAC9-169C-4F60-A84A-B1D1E134DD0F}" type="presParOf" srcId="{A107D4BB-BE26-4342-9E38-8BB249609FE3}" destId="{4085FA08-9B5A-4B8C-BA1A-15DD1B9888ED}" srcOrd="1" destOrd="0" presId="urn:microsoft.com/office/officeart/2016/7/layout/BasicTimeline"/>
    <dgm:cxn modelId="{20CB22E2-C9E9-48B7-9415-CE8501137755}" type="presParOf" srcId="{B0F36F5E-8FCC-42F7-97A7-C19B71EAFC7F}" destId="{9C76B4AC-A83E-4B04-BFC1-04D9E2CC8917}" srcOrd="2" destOrd="0" presId="urn:microsoft.com/office/officeart/2016/7/layout/BasicTimeline"/>
    <dgm:cxn modelId="{4EE71796-F63A-4DEE-AC8E-36C730B40A85}" type="presParOf" srcId="{B0F36F5E-8FCC-42F7-97A7-C19B71EAFC7F}" destId="{0A9EDC4D-9B53-441F-BAB2-BA1BABF22DBF}" srcOrd="3" destOrd="0" presId="urn:microsoft.com/office/officeart/2016/7/layout/BasicTimeline"/>
    <dgm:cxn modelId="{A60A2470-00CB-4391-88B8-CE9B247A8F1F}" type="presParOf" srcId="{B0F36F5E-8FCC-42F7-97A7-C19B71EAFC7F}" destId="{F9C88D8F-C57D-4AC1-83BB-68885EA01C1B}" srcOrd="4" destOrd="0" presId="urn:microsoft.com/office/officeart/2016/7/layout/Basic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5B8AF-3235-451E-8A8F-43BF117FA858}">
      <dsp:nvSpPr>
        <dsp:cNvPr id="0" name=""/>
        <dsp:cNvSpPr/>
      </dsp:nvSpPr>
      <dsp:spPr>
        <a:xfrm>
          <a:off x="0" y="2192908"/>
          <a:ext cx="3851122" cy="0"/>
        </a:xfrm>
        <a:prstGeom prst="line">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26CAEF50-29EB-496B-AAC8-110631B9649E}">
      <dsp:nvSpPr>
        <dsp:cNvPr id="0" name=""/>
        <dsp:cNvSpPr/>
      </dsp:nvSpPr>
      <dsp:spPr>
        <a:xfrm>
          <a:off x="72208" y="2355183"/>
          <a:ext cx="1019343"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1914</a:t>
          </a:r>
        </a:p>
      </dsp:txBody>
      <dsp:txXfrm>
        <a:off x="72208" y="2355183"/>
        <a:ext cx="1019343" cy="495597"/>
      </dsp:txXfrm>
    </dsp:sp>
    <dsp:sp modelId="{7899826B-86F3-472F-99E2-836BE004DDED}">
      <dsp:nvSpPr>
        <dsp:cNvPr id="0" name=""/>
        <dsp:cNvSpPr/>
      </dsp:nvSpPr>
      <dsp:spPr>
        <a:xfrm>
          <a:off x="2707" y="237930"/>
          <a:ext cx="1158345" cy="1121672"/>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Born Hedwig </a:t>
          </a:r>
          <a:r>
            <a:rPr lang="en-US" sz="1200" kern="1200" dirty="0" err="1"/>
            <a:t>Kiesler</a:t>
          </a:r>
          <a:r>
            <a:rPr lang="en-US" sz="1200" kern="1200" dirty="0"/>
            <a:t> in Vienna in 1914</a:t>
          </a:r>
        </a:p>
      </dsp:txBody>
      <dsp:txXfrm>
        <a:off x="57463" y="292686"/>
        <a:ext cx="1048833" cy="1012160"/>
      </dsp:txXfrm>
    </dsp:sp>
    <dsp:sp modelId="{A6CB90CC-0623-4F01-9CE6-23A9790C7FDC}">
      <dsp:nvSpPr>
        <dsp:cNvPr id="0" name=""/>
        <dsp:cNvSpPr/>
      </dsp:nvSpPr>
      <dsp:spPr>
        <a:xfrm>
          <a:off x="581880" y="1359603"/>
          <a:ext cx="0" cy="83330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066DCC4-144C-4C44-98CF-191A74D37652}">
      <dsp:nvSpPr>
        <dsp:cNvPr id="0" name=""/>
        <dsp:cNvSpPr/>
      </dsp:nvSpPr>
      <dsp:spPr>
        <a:xfrm>
          <a:off x="744048" y="1535035"/>
          <a:ext cx="1019343"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1933</a:t>
          </a:r>
        </a:p>
      </dsp:txBody>
      <dsp:txXfrm>
        <a:off x="744048" y="1535035"/>
        <a:ext cx="1019343" cy="495597"/>
      </dsp:txXfrm>
    </dsp:sp>
    <dsp:sp modelId="{AC70F69D-E630-4B41-95E7-1FC92D1F89A9}">
      <dsp:nvSpPr>
        <dsp:cNvPr id="0" name=""/>
        <dsp:cNvSpPr/>
      </dsp:nvSpPr>
      <dsp:spPr>
        <a:xfrm>
          <a:off x="548986" y="2160014"/>
          <a:ext cx="65787" cy="65787"/>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E69594-2CC6-4518-AD91-5A95DA1F52A9}">
      <dsp:nvSpPr>
        <dsp:cNvPr id="0" name=""/>
        <dsp:cNvSpPr/>
      </dsp:nvSpPr>
      <dsp:spPr>
        <a:xfrm>
          <a:off x="674548" y="3026213"/>
          <a:ext cx="1158345" cy="747781"/>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fr-BE" sz="1200" b="0" kern="1200" dirty="0" err="1"/>
            <a:t>Nude</a:t>
          </a:r>
          <a:r>
            <a:rPr lang="fr-BE" sz="1200" b="0" kern="1200" dirty="0"/>
            <a:t> </a:t>
          </a:r>
          <a:r>
            <a:rPr lang="fr-BE" sz="1200" b="0" kern="1200" dirty="0" err="1"/>
            <a:t>Scene</a:t>
          </a:r>
          <a:r>
            <a:rPr lang="fr-BE" sz="1200" b="0" kern="1200" dirty="0"/>
            <a:t> in "Ecstasy"</a:t>
          </a:r>
          <a:endParaRPr lang="en-US" sz="1200" b="0" kern="1200" dirty="0"/>
        </a:p>
      </dsp:txBody>
      <dsp:txXfrm>
        <a:off x="711052" y="3062717"/>
        <a:ext cx="1085337" cy="674773"/>
      </dsp:txXfrm>
    </dsp:sp>
    <dsp:sp modelId="{ACAAD106-6A7A-4C80-ADD5-CF97932F2932}">
      <dsp:nvSpPr>
        <dsp:cNvPr id="0" name=""/>
        <dsp:cNvSpPr/>
      </dsp:nvSpPr>
      <dsp:spPr>
        <a:xfrm>
          <a:off x="1253720" y="2192908"/>
          <a:ext cx="0" cy="83330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15DD784-5FD9-47A8-9808-7A19ADEC14D7}">
      <dsp:nvSpPr>
        <dsp:cNvPr id="0" name=""/>
        <dsp:cNvSpPr/>
      </dsp:nvSpPr>
      <dsp:spPr>
        <a:xfrm>
          <a:off x="1415889" y="2355183"/>
          <a:ext cx="1019343"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1937</a:t>
          </a:r>
        </a:p>
      </dsp:txBody>
      <dsp:txXfrm>
        <a:off x="1415889" y="2355183"/>
        <a:ext cx="1019343" cy="495597"/>
      </dsp:txXfrm>
    </dsp:sp>
    <dsp:sp modelId="{619A23AA-75F6-441C-9254-467F88C46576}">
      <dsp:nvSpPr>
        <dsp:cNvPr id="0" name=""/>
        <dsp:cNvSpPr/>
      </dsp:nvSpPr>
      <dsp:spPr>
        <a:xfrm>
          <a:off x="1220827" y="2160014"/>
          <a:ext cx="65787" cy="65787"/>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C167A0-7B72-418B-B74F-5BC504717E52}">
      <dsp:nvSpPr>
        <dsp:cNvPr id="0" name=""/>
        <dsp:cNvSpPr/>
      </dsp:nvSpPr>
      <dsp:spPr>
        <a:xfrm>
          <a:off x="1346388" y="588453"/>
          <a:ext cx="1158345" cy="771149"/>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Fled her marriage in 1937</a:t>
          </a:r>
        </a:p>
      </dsp:txBody>
      <dsp:txXfrm>
        <a:off x="1384032" y="626097"/>
        <a:ext cx="1083057" cy="695861"/>
      </dsp:txXfrm>
    </dsp:sp>
    <dsp:sp modelId="{079A4F3A-6E90-4F06-A766-C34BB4307974}">
      <dsp:nvSpPr>
        <dsp:cNvPr id="0" name=""/>
        <dsp:cNvSpPr/>
      </dsp:nvSpPr>
      <dsp:spPr>
        <a:xfrm>
          <a:off x="1925561" y="1359603"/>
          <a:ext cx="0" cy="83330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874F07-3ABD-472C-B672-24951EA3EDDC}">
      <dsp:nvSpPr>
        <dsp:cNvPr id="0" name=""/>
        <dsp:cNvSpPr/>
      </dsp:nvSpPr>
      <dsp:spPr>
        <a:xfrm>
          <a:off x="2087729" y="1535035"/>
          <a:ext cx="1019343"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1940</a:t>
          </a:r>
        </a:p>
      </dsp:txBody>
      <dsp:txXfrm>
        <a:off x="2087729" y="1535035"/>
        <a:ext cx="1019343" cy="495597"/>
      </dsp:txXfrm>
    </dsp:sp>
    <dsp:sp modelId="{A9137EFC-0146-4128-98A5-5FAF612C6C57}">
      <dsp:nvSpPr>
        <dsp:cNvPr id="0" name=""/>
        <dsp:cNvSpPr/>
      </dsp:nvSpPr>
      <dsp:spPr>
        <a:xfrm>
          <a:off x="1892667" y="2160014"/>
          <a:ext cx="65787" cy="65787"/>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BFDAB7-44B8-4FF2-AB60-B30BE904F90A}">
      <dsp:nvSpPr>
        <dsp:cNvPr id="0" name=""/>
        <dsp:cNvSpPr/>
      </dsp:nvSpPr>
      <dsp:spPr>
        <a:xfrm>
          <a:off x="2018228" y="3026213"/>
          <a:ext cx="1158345" cy="1285249"/>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Became the most famous and glamourous women in Hollywood</a:t>
          </a:r>
        </a:p>
      </dsp:txBody>
      <dsp:txXfrm>
        <a:off x="2074774" y="3082759"/>
        <a:ext cx="1045253" cy="1172157"/>
      </dsp:txXfrm>
    </dsp:sp>
    <dsp:sp modelId="{F261D62E-4DC1-451F-81F7-564DBEC95234}">
      <dsp:nvSpPr>
        <dsp:cNvPr id="0" name=""/>
        <dsp:cNvSpPr/>
      </dsp:nvSpPr>
      <dsp:spPr>
        <a:xfrm>
          <a:off x="2597401" y="2192908"/>
          <a:ext cx="0" cy="83330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0F0DA24-6BD0-45CF-AF68-650B3D7A0500}">
      <dsp:nvSpPr>
        <dsp:cNvPr id="0" name=""/>
        <dsp:cNvSpPr/>
      </dsp:nvSpPr>
      <dsp:spPr>
        <a:xfrm>
          <a:off x="2759569" y="2355183"/>
          <a:ext cx="1019343" cy="49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 Jan. 2000</a:t>
          </a:r>
        </a:p>
      </dsp:txBody>
      <dsp:txXfrm>
        <a:off x="2759569" y="2355183"/>
        <a:ext cx="1019343" cy="495597"/>
      </dsp:txXfrm>
    </dsp:sp>
    <dsp:sp modelId="{87D7E3FC-2B80-4A59-9C88-659FED939F8C}">
      <dsp:nvSpPr>
        <dsp:cNvPr id="0" name=""/>
        <dsp:cNvSpPr/>
      </dsp:nvSpPr>
      <dsp:spPr>
        <a:xfrm>
          <a:off x="2564507" y="2160014"/>
          <a:ext cx="65787" cy="65787"/>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E9B830-85E7-4642-82EC-0551DF186F26}">
      <dsp:nvSpPr>
        <dsp:cNvPr id="0" name=""/>
        <dsp:cNvSpPr/>
      </dsp:nvSpPr>
      <dsp:spPr>
        <a:xfrm>
          <a:off x="2690068" y="588453"/>
          <a:ext cx="1158345" cy="771149"/>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t>Died on January 19, 2000</a:t>
          </a:r>
        </a:p>
      </dsp:txBody>
      <dsp:txXfrm>
        <a:off x="2727712" y="626097"/>
        <a:ext cx="1083057" cy="695861"/>
      </dsp:txXfrm>
    </dsp:sp>
    <dsp:sp modelId="{9C76B4AC-A83E-4B04-BFC1-04D9E2CC8917}">
      <dsp:nvSpPr>
        <dsp:cNvPr id="0" name=""/>
        <dsp:cNvSpPr/>
      </dsp:nvSpPr>
      <dsp:spPr>
        <a:xfrm>
          <a:off x="3269241" y="1359603"/>
          <a:ext cx="0" cy="83330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A9EDC4D-9B53-441F-BAB2-BA1BABF22DBF}">
      <dsp:nvSpPr>
        <dsp:cNvPr id="0" name=""/>
        <dsp:cNvSpPr/>
      </dsp:nvSpPr>
      <dsp:spPr>
        <a:xfrm>
          <a:off x="3236347" y="2160014"/>
          <a:ext cx="65787" cy="65787"/>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CC669B-29C4-4812-B898-E9289AD366FD}" type="datetimeFigureOut">
              <a:rPr lang="fr-BE" smtClean="0"/>
              <a:t>11-07-24</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E0FCF-E852-4746-B7A1-CAE4AB25590C}" type="slidenum">
              <a:rPr lang="fr-BE" smtClean="0"/>
              <a:t>‹N°›</a:t>
            </a:fld>
            <a:endParaRPr lang="fr-BE"/>
          </a:p>
        </p:txBody>
      </p:sp>
    </p:spTree>
    <p:extLst>
      <p:ext uri="{BB962C8B-B14F-4D97-AF65-F5344CB8AC3E}">
        <p14:creationId xmlns:p14="http://schemas.microsoft.com/office/powerpoint/2010/main" val="3048967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Bombshell:_The_Hedy_Lamarr_Stor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S_City_of_Benar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1</a:t>
            </a:fld>
            <a:endParaRPr lang="fr-BE"/>
          </a:p>
        </p:txBody>
      </p:sp>
    </p:spTree>
    <p:extLst>
      <p:ext uri="{BB962C8B-B14F-4D97-AF65-F5344CB8AC3E}">
        <p14:creationId xmlns:p14="http://schemas.microsoft.com/office/powerpoint/2010/main" val="3753013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4F4F4F"/>
                </a:solidFill>
                <a:effectLst/>
                <a:latin typeface="Lato" panose="020F0502020204030203" pitchFamily="34" charset="0"/>
              </a:rPr>
              <a:t> Over the course of the next six decades, </a:t>
            </a:r>
            <a:r>
              <a:rPr lang="en-US" b="0" i="0" dirty="0" err="1">
                <a:solidFill>
                  <a:srgbClr val="4F4F4F"/>
                </a:solidFill>
                <a:effectLst/>
                <a:latin typeface="Lato" panose="020F0502020204030203" pitchFamily="34" charset="0"/>
              </a:rPr>
              <a:t>Lamarr’s</a:t>
            </a:r>
            <a:r>
              <a:rPr lang="en-US" b="0" i="0" dirty="0">
                <a:solidFill>
                  <a:srgbClr val="4F4F4F"/>
                </a:solidFill>
                <a:effectLst/>
                <a:latin typeface="Lato" panose="020F0502020204030203" pitchFamily="34" charset="0"/>
              </a:rPr>
              <a:t> groundbreaking invention went on to serve as the foundation for a multitude of communication technologies, including fax machines, top-secret military and diplomatic communications, GPS, internet, Wi-Fi, satellite communication systems, and wireless communication, spawning significant advances in cyber security.</a:t>
            </a:r>
            <a:endParaRPr lang="en-US" dirty="0"/>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11</a:t>
            </a:fld>
            <a:endParaRPr lang="fr-BE"/>
          </a:p>
        </p:txBody>
      </p:sp>
    </p:spTree>
    <p:extLst>
      <p:ext uri="{BB962C8B-B14F-4D97-AF65-F5344CB8AC3E}">
        <p14:creationId xmlns:p14="http://schemas.microsoft.com/office/powerpoint/2010/main" val="243826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4F4F4F"/>
                </a:solidFill>
                <a:effectLst/>
                <a:latin typeface="Lato" panose="020F0502020204030203" pitchFamily="34" charset="0"/>
              </a:rPr>
              <a:t>Despite having never been formally educated in math or science,</a:t>
            </a:r>
          </a:p>
          <a:p>
            <a:endParaRPr lang="en-US" b="0" i="0" dirty="0">
              <a:solidFill>
                <a:srgbClr val="4F4F4F"/>
              </a:solidFill>
              <a:effectLst/>
              <a:latin typeface="Lato" panose="020F0502020204030203" pitchFamily="34" charset="0"/>
            </a:endParaRPr>
          </a:p>
          <a:p>
            <a:r>
              <a:rPr lang="en-US" b="0" i="0" dirty="0">
                <a:solidFill>
                  <a:srgbClr val="333333"/>
                </a:solidFill>
                <a:effectLst/>
                <a:latin typeface="Helvetica Neue"/>
              </a:rPr>
              <a:t> In 2017, a biographical documentary called </a:t>
            </a:r>
            <a:r>
              <a:rPr lang="en-US" b="0" i="0" u="none" strike="noStrike" dirty="0">
                <a:solidFill>
                  <a:srgbClr val="E0311D"/>
                </a:solidFill>
                <a:effectLst/>
                <a:latin typeface="Helvetica Neue"/>
                <a:hlinkClick r:id="rId3"/>
              </a:rPr>
              <a:t>Bombshell</a:t>
            </a:r>
            <a:r>
              <a:rPr lang="en-US" b="0" i="0" dirty="0">
                <a:solidFill>
                  <a:srgbClr val="333333"/>
                </a:solidFill>
                <a:effectLst/>
                <a:latin typeface="Helvetica Neue"/>
              </a:rPr>
              <a:t> came out about her life and accomplishments. </a:t>
            </a:r>
            <a:endParaRPr lang="en-US" dirty="0"/>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12</a:t>
            </a:fld>
            <a:endParaRPr lang="fr-BE"/>
          </a:p>
        </p:txBody>
      </p:sp>
    </p:spTree>
    <p:extLst>
      <p:ext uri="{BB962C8B-B14F-4D97-AF65-F5344CB8AC3E}">
        <p14:creationId xmlns:p14="http://schemas.microsoft.com/office/powerpoint/2010/main" val="722986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dirty="0"/>
              <a:t>The biggest men and women with the biggest ideas can be shot down by the smallest men and women with the smallest minds.</a:t>
            </a:r>
            <a:br>
              <a:rPr lang="en-US" sz="1200" dirty="0"/>
            </a:br>
            <a:r>
              <a:rPr lang="en-US" sz="1200" dirty="0"/>
              <a:t>Think big anyway.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Poem read by Hedy </a:t>
            </a:r>
            <a:r>
              <a:rPr lang="en-US" dirty="0" err="1"/>
              <a:t>Lamarr</a:t>
            </a:r>
            <a:r>
              <a:rPr lang="en-US" dirty="0"/>
              <a:t> to her children in Bombshell: The Hedy </a:t>
            </a:r>
            <a:r>
              <a:rPr lang="en-US" dirty="0" err="1"/>
              <a:t>Lamarr</a:t>
            </a:r>
            <a:r>
              <a:rPr lang="en-US" dirty="0"/>
              <a:t> Story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documentary "Bombshell: The Hedy </a:t>
            </a:r>
            <a:r>
              <a:rPr lang="en-US" dirty="0" err="1"/>
              <a:t>Lamarr</a:t>
            </a:r>
            <a:r>
              <a:rPr lang="en-US" dirty="0"/>
              <a:t> Story," </a:t>
            </a:r>
            <a:r>
              <a:rPr lang="en-US" dirty="0" err="1"/>
              <a:t>Lamarr</a:t>
            </a:r>
            <a:r>
              <a:rPr lang="en-US" dirty="0"/>
              <a:t> reads a poem to her children that reflects her thoughts on ambition and creativity, emphasizing the importance of thinking big despite challenges and criticism.</a:t>
            </a:r>
          </a:p>
          <a:p>
            <a:endParaRPr lang="en-US" dirty="0"/>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13</a:t>
            </a:fld>
            <a:endParaRPr lang="fr-BE"/>
          </a:p>
        </p:txBody>
      </p:sp>
    </p:spTree>
    <p:extLst>
      <p:ext uri="{BB962C8B-B14F-4D97-AF65-F5344CB8AC3E}">
        <p14:creationId xmlns:p14="http://schemas.microsoft.com/office/powerpoint/2010/main" val="3151437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en-US" b="1" dirty="0"/>
              <a:t>How did her background and early experiences influence her later work in Hollywood and as an inventor?</a:t>
            </a:r>
            <a:r>
              <a:rPr lang="en-US" dirty="0"/>
              <a:t> </a:t>
            </a:r>
            <a:r>
              <a:rPr lang="en-US" dirty="0" err="1"/>
              <a:t>Lamarr's</a:t>
            </a:r>
            <a:r>
              <a:rPr lang="en-US" dirty="0"/>
              <a:t> early experiences, including her marriage to Friedrich Mandl, an Austrian munitions manufacturer, exposed her to military technology. Her intelligence and curiosity were further fueled by the limitations and struggles she faced, leading her to pursue inventing alongside her acting career.</a:t>
            </a:r>
          </a:p>
          <a:p>
            <a:pPr>
              <a:buFont typeface="Arial" panose="020B0604020202020204" pitchFamily="34" charset="0"/>
              <a:buChar char="•"/>
            </a:pPr>
            <a:endParaRPr lang="en-US" dirty="0"/>
          </a:p>
          <a:p>
            <a:pPr>
              <a:buFont typeface="Arial" panose="020B0604020202020204" pitchFamily="34" charset="0"/>
              <a:buChar char="•"/>
            </a:pPr>
            <a:r>
              <a:rPr lang="en-US" b="1" dirty="0"/>
              <a:t>How did Hedy </a:t>
            </a:r>
            <a:r>
              <a:rPr lang="en-US" b="1" dirty="0" err="1"/>
              <a:t>Lamarr's</a:t>
            </a:r>
            <a:r>
              <a:rPr lang="en-US" b="1" dirty="0"/>
              <a:t> role in the film "Ecstasy" impact her career in Hollywood?</a:t>
            </a:r>
            <a:r>
              <a:rPr lang="en-US" dirty="0"/>
              <a:t> Despite this, it opened doors for her in Hollywood, where she was able to secure a contract and become a leading actress.</a:t>
            </a:r>
          </a:p>
          <a:p>
            <a:pPr>
              <a:buFont typeface="Arial" panose="020B0604020202020204" pitchFamily="34" charset="0"/>
              <a:buChar char="•"/>
            </a:pPr>
            <a:r>
              <a:rPr lang="en-US" b="1" dirty="0"/>
              <a:t>What were some of her most notable films and roles in Hollywood?</a:t>
            </a:r>
            <a:r>
              <a:rPr lang="en-US" dirty="0"/>
              <a:t> She was renowned for her beauty and often played glamorous and exotic roles.</a:t>
            </a:r>
          </a:p>
          <a:p>
            <a:pPr>
              <a:buFont typeface="Arial" panose="020B0604020202020204" pitchFamily="34" charset="0"/>
              <a:buChar char="•"/>
            </a:pPr>
            <a:endParaRPr lang="en-US" b="1" dirty="0"/>
          </a:p>
          <a:p>
            <a:pPr>
              <a:buFont typeface="Arial" panose="020B0604020202020204" pitchFamily="34" charset="0"/>
              <a:buChar char="•"/>
            </a:pPr>
            <a:r>
              <a:rPr lang="en-US" b="1" dirty="0"/>
              <a:t>How did her personal life and marriages influence her career and inventions?</a:t>
            </a:r>
            <a:r>
              <a:rPr lang="en-US" dirty="0"/>
              <a:t> </a:t>
            </a:r>
            <a:r>
              <a:rPr lang="en-US" dirty="0" err="1"/>
              <a:t>Lamarr's</a:t>
            </a:r>
            <a:r>
              <a:rPr lang="en-US" dirty="0"/>
              <a:t> tumultuous personal life often intersected with her career. Her marriage to Mandl exposed her to military technology, which later inspired her inventions. However, her personal struggles also sometimes overshadowed her professional achievements.</a:t>
            </a:r>
          </a:p>
          <a:p>
            <a:pPr>
              <a:buFont typeface="Arial" panose="020B0604020202020204" pitchFamily="34" charset="0"/>
              <a:buChar char="•"/>
            </a:pPr>
            <a:endParaRPr lang="en-US" b="1" dirty="0"/>
          </a:p>
          <a:p>
            <a:pPr>
              <a:buFont typeface="Arial" panose="020B0604020202020204" pitchFamily="34" charset="0"/>
              <a:buChar char="•"/>
            </a:pPr>
            <a:r>
              <a:rPr lang="en-US" b="1" dirty="0"/>
              <a:t>What inspired Hedy </a:t>
            </a:r>
            <a:r>
              <a:rPr lang="en-US" b="1" dirty="0" err="1"/>
              <a:t>Lamarr</a:t>
            </a:r>
            <a:r>
              <a:rPr lang="en-US" b="1" dirty="0"/>
              <a:t> to start inventing and working on technological innovations?</a:t>
            </a:r>
            <a:r>
              <a:rPr lang="en-US" dirty="0"/>
              <a:t> Hedy </a:t>
            </a:r>
            <a:r>
              <a:rPr lang="en-US" dirty="0" err="1"/>
              <a:t>Lamarr</a:t>
            </a:r>
            <a:r>
              <a:rPr lang="en-US" dirty="0"/>
              <a:t> was inspired by her exposure to military technology through her first husband and her desire to contribute to the war effort during World War II.</a:t>
            </a:r>
          </a:p>
          <a:p>
            <a:pPr>
              <a:buFont typeface="Arial" panose="020B0604020202020204" pitchFamily="34" charset="0"/>
              <a:buChar char="•"/>
            </a:pPr>
            <a:endParaRPr lang="en-US" dirty="0"/>
          </a:p>
          <a:p>
            <a:pPr>
              <a:buFont typeface="Arial" panose="020B0604020202020204" pitchFamily="34" charset="0"/>
              <a:buChar char="•"/>
            </a:pPr>
            <a:r>
              <a:rPr lang="en-US" b="1" dirty="0"/>
              <a:t>Why was Hedy </a:t>
            </a:r>
            <a:r>
              <a:rPr lang="en-US" b="1" dirty="0" err="1"/>
              <a:t>Lamarr's</a:t>
            </a:r>
            <a:r>
              <a:rPr lang="en-US" b="1" dirty="0"/>
              <a:t> contribution to technology not recognized during her lifetime?</a:t>
            </a:r>
            <a:r>
              <a:rPr lang="en-US" dirty="0"/>
              <a:t> </a:t>
            </a:r>
            <a:r>
              <a:rPr lang="en-US" dirty="0" err="1"/>
              <a:t>Lamarr's</a:t>
            </a:r>
            <a:r>
              <a:rPr lang="en-US" dirty="0"/>
              <a:t> contributions were overshadowed by her acting career and the pervasive gender biases of the time. Her work in technology was not taken seriously by many because she was primarily known as a glamorous actress.</a:t>
            </a:r>
          </a:p>
          <a:p>
            <a:pPr>
              <a:buFont typeface="Arial" panose="020B0604020202020204" pitchFamily="34" charset="0"/>
              <a:buChar char="•"/>
            </a:pPr>
            <a:endParaRPr lang="en-US" dirty="0"/>
          </a:p>
          <a:p>
            <a:pPr>
              <a:buFont typeface="Arial" panose="020B0604020202020204" pitchFamily="34" charset="0"/>
              <a:buChar char="•"/>
            </a:pPr>
            <a:r>
              <a:rPr lang="en-US" b="1" dirty="0"/>
              <a:t>What other cultural or societal impacts did she have outside of her film career and technological contributions?</a:t>
            </a:r>
            <a:r>
              <a:rPr lang="en-US" dirty="0"/>
              <a:t> Hedy </a:t>
            </a:r>
            <a:r>
              <a:rPr lang="en-US" dirty="0" err="1"/>
              <a:t>Lamarr's</a:t>
            </a:r>
            <a:r>
              <a:rPr lang="en-US" dirty="0"/>
              <a:t> status as a Hollywood icon and her unexpected role as an inventor have made her a symbol of the often overlooked intellectual contributions of women, particularly in fields dominated by men.</a:t>
            </a:r>
          </a:p>
          <a:p>
            <a:pPr>
              <a:buFont typeface="Arial" panose="020B0604020202020204" pitchFamily="34" charset="0"/>
              <a:buChar char="•"/>
            </a:pPr>
            <a:endParaRPr lang="en-US" dirty="0"/>
          </a:p>
          <a:p>
            <a:pPr>
              <a:buFont typeface="Arial" panose="020B0604020202020204" pitchFamily="34" charset="0"/>
              <a:buChar char="•"/>
            </a:pPr>
            <a:r>
              <a:rPr lang="en-US" b="1" dirty="0"/>
              <a:t>How did Hedy </a:t>
            </a:r>
            <a:r>
              <a:rPr lang="en-US" b="1" dirty="0" err="1"/>
              <a:t>Lamarr</a:t>
            </a:r>
            <a:r>
              <a:rPr lang="en-US" b="1" dirty="0"/>
              <a:t> balance her acting career with her passion for inventing?</a:t>
            </a:r>
            <a:r>
              <a:rPr lang="en-US" dirty="0"/>
              <a:t> Despite her demanding film career, </a:t>
            </a:r>
            <a:r>
              <a:rPr lang="en-US" dirty="0" err="1"/>
              <a:t>Lamarr</a:t>
            </a:r>
            <a:r>
              <a:rPr lang="en-US" dirty="0"/>
              <a:t> found time to work on her inventions during her downtime. She often worked late into the night on her ideas, showcasing her dedication to both her artistic and intellectual pursuits.</a:t>
            </a:r>
          </a:p>
          <a:p>
            <a:pPr>
              <a:buFont typeface="Arial" panose="020B0604020202020204" pitchFamily="34" charset="0"/>
              <a:buChar char="•"/>
            </a:pPr>
            <a:endParaRPr lang="en-US" dirty="0"/>
          </a:p>
          <a:p>
            <a:pPr>
              <a:buFont typeface="Arial" panose="020B0604020202020204" pitchFamily="34" charset="0"/>
              <a:buChar char="•"/>
            </a:pPr>
            <a:r>
              <a:rPr lang="en-US" dirty="0"/>
              <a:t>War bonds : War bonds are debt securities issued by a government to finance military operations and other expenditures in times of war. They are a means for governments to finance military operations by borrowing money from their citizens, who in turn show their patriotism and support for their country’s war efforts.</a:t>
            </a:r>
          </a:p>
          <a:p>
            <a:pPr>
              <a:buFont typeface="Arial" panose="020B0604020202020204" pitchFamily="34" charset="0"/>
              <a:buChar char="•"/>
            </a:pPr>
            <a:endParaRPr lang="en-US" dirty="0"/>
          </a:p>
          <a:p>
            <a:pPr>
              <a:buFont typeface="Arial" panose="020B0604020202020204" pitchFamily="34" charset="0"/>
              <a:buChar char="•"/>
            </a:pPr>
            <a:r>
              <a:rPr lang="en-US" b="1" dirty="0"/>
              <a:t>Public Appearances</a:t>
            </a:r>
            <a:r>
              <a:rPr lang="en-US" dirty="0"/>
              <a:t>: Attending rallies, parades, and events to promote war bonds.</a:t>
            </a:r>
          </a:p>
          <a:p>
            <a:pPr>
              <a:buFont typeface="Arial" panose="020B0604020202020204" pitchFamily="34" charset="0"/>
              <a:buChar char="•"/>
            </a:pPr>
            <a:r>
              <a:rPr lang="en-US" b="1" dirty="0"/>
              <a:t>Radio Broadcasts and Interviews</a:t>
            </a:r>
            <a:r>
              <a:rPr lang="en-US" dirty="0"/>
              <a:t>: Reaching a wide audience through radio and interviews.</a:t>
            </a:r>
          </a:p>
          <a:p>
            <a:pPr>
              <a:buFont typeface="Arial" panose="020B0604020202020204" pitchFamily="34" charset="0"/>
              <a:buChar char="•"/>
            </a:pPr>
            <a:r>
              <a:rPr lang="en-US" b="1" dirty="0"/>
              <a:t>Advertising</a:t>
            </a:r>
            <a:r>
              <a:rPr lang="en-US" dirty="0"/>
              <a:t>: Her image was used in ads and posters to encourage purchases.</a:t>
            </a:r>
          </a:p>
          <a:p>
            <a:pPr>
              <a:buFont typeface="Arial" panose="020B0604020202020204" pitchFamily="34" charset="0"/>
              <a:buChar char="•"/>
            </a:pPr>
            <a:r>
              <a:rPr lang="en-US" b="1" dirty="0"/>
              <a:t>War Bond Drives</a:t>
            </a:r>
            <a:r>
              <a:rPr lang="en-US" dirty="0"/>
              <a:t>: Participating in organized efforts to sell large amounts of war bonds.</a:t>
            </a:r>
          </a:p>
          <a:p>
            <a:pPr>
              <a:buFont typeface="Arial" panose="020B0604020202020204" pitchFamily="34" charset="0"/>
              <a:buChar char="•"/>
            </a:pPr>
            <a:r>
              <a:rPr lang="en-US" b="1" dirty="0"/>
              <a:t>Personal Engagement</a:t>
            </a:r>
            <a:r>
              <a:rPr lang="en-US" dirty="0"/>
              <a:t>: Signing autographs and personally encouraging people to buy bonds.</a:t>
            </a:r>
          </a:p>
          <a:p>
            <a:pPr>
              <a:buFont typeface="Arial" panose="020B0604020202020204" pitchFamily="34" charset="0"/>
              <a:buChar char="•"/>
            </a:pPr>
            <a:r>
              <a:rPr lang="en-US" b="1" dirty="0"/>
              <a:t>Entertainment Events</a:t>
            </a:r>
            <a:r>
              <a:rPr lang="en-US" dirty="0"/>
              <a:t>: Performing at events like Hollywood Canteen shows to promote war bonds.</a:t>
            </a:r>
          </a:p>
          <a:p>
            <a:r>
              <a:rPr lang="en-US" dirty="0"/>
              <a:t>Her star power and personal engagement helped raise significant funds for the war effort.</a:t>
            </a:r>
          </a:p>
          <a:p>
            <a:pPr>
              <a:buFont typeface="Arial" panose="020B0604020202020204" pitchFamily="34" charset="0"/>
              <a:buNone/>
            </a:pPr>
            <a:endParaRPr lang="en-US" dirty="0"/>
          </a:p>
          <a:p>
            <a:endParaRPr lang="fr-BE" dirty="0"/>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14</a:t>
            </a:fld>
            <a:endParaRPr lang="fr-BE"/>
          </a:p>
        </p:txBody>
      </p:sp>
    </p:spTree>
    <p:extLst>
      <p:ext uri="{BB962C8B-B14F-4D97-AF65-F5344CB8AC3E}">
        <p14:creationId xmlns:p14="http://schemas.microsoft.com/office/powerpoint/2010/main" val="3024044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16</a:t>
            </a:fld>
            <a:endParaRPr lang="fr-BE"/>
          </a:p>
        </p:txBody>
      </p:sp>
    </p:spTree>
    <p:extLst>
      <p:ext uri="{BB962C8B-B14F-4D97-AF65-F5344CB8AC3E}">
        <p14:creationId xmlns:p14="http://schemas.microsoft.com/office/powerpoint/2010/main" val="2917730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1914 Born to </a:t>
            </a:r>
            <a:r>
              <a:rPr lang="fr-BE" dirty="0" err="1"/>
              <a:t>Jewish</a:t>
            </a:r>
            <a:r>
              <a:rPr lang="fr-BE" dirty="0"/>
              <a:t> parent and </a:t>
            </a:r>
            <a:r>
              <a:rPr lang="fr-BE" dirty="0" err="1"/>
              <a:t>Jewish</a:t>
            </a:r>
            <a:r>
              <a:rPr lang="fr-BE" dirty="0"/>
              <a:t> </a:t>
            </a:r>
            <a:r>
              <a:rPr lang="fr-BE" dirty="0" err="1"/>
              <a:t>herself</a:t>
            </a:r>
            <a:r>
              <a:rPr lang="fr-BE" dirty="0"/>
              <a:t> </a:t>
            </a:r>
            <a:r>
              <a:rPr lang="en-US" dirty="0"/>
              <a:t>which posed significant challenges due to the rising anti-Semitism in Europe</a:t>
            </a:r>
            <a:endParaRPr lang="fr-BE" dirty="0"/>
          </a:p>
          <a:p>
            <a:pPr marL="0" marR="0" lvl="0" indent="0" algn="l" defTabSz="914400" rtl="0" eaLnBrk="1" fontAlgn="auto" latinLnBrk="0" hangingPunct="1">
              <a:lnSpc>
                <a:spcPct val="100000"/>
              </a:lnSpc>
              <a:spcBef>
                <a:spcPts val="0"/>
              </a:spcBef>
              <a:spcAft>
                <a:spcPts val="0"/>
              </a:spcAft>
              <a:buClrTx/>
              <a:buSzTx/>
              <a:buFontTx/>
              <a:buNone/>
              <a:tabLst/>
              <a:defRPr/>
            </a:pPr>
            <a:r>
              <a:rPr lang="fr-BE" dirty="0"/>
              <a:t>1933 </a:t>
            </a:r>
            <a:r>
              <a:rPr lang="fr-BE" dirty="0" err="1"/>
              <a:t>Nude</a:t>
            </a:r>
            <a:r>
              <a:rPr lang="fr-BE" dirty="0"/>
              <a:t> in Ecstasy -&gt; global </a:t>
            </a:r>
            <a:r>
              <a:rPr lang="fr-BE" dirty="0" err="1"/>
              <a:t>fame</a:t>
            </a:r>
            <a:r>
              <a:rPr lang="fr-BE" dirty="0"/>
              <a:t> </a:t>
            </a:r>
            <a:r>
              <a:rPr lang="en-US" dirty="0"/>
              <a:t>also brought controversy and public scrutiny. as a scandalous figure</a:t>
            </a:r>
          </a:p>
          <a:p>
            <a:br>
              <a:rPr lang="fr-BE" dirty="0"/>
            </a:br>
            <a:r>
              <a:rPr lang="en-US" noProof="0" dirty="0"/>
              <a:t>1934 actress in Austria and married to Friedrich Mandl, </a:t>
            </a:r>
            <a:r>
              <a:rPr lang="en-US" noProof="0" dirty="0" err="1"/>
              <a:t>ammunation</a:t>
            </a:r>
            <a:r>
              <a:rPr lang="en-US" noProof="0" dirty="0"/>
              <a:t> </a:t>
            </a:r>
            <a:r>
              <a:rPr lang="en-US" noProof="0" dirty="0" err="1"/>
              <a:t>manufactureur</a:t>
            </a:r>
            <a:r>
              <a:rPr lang="en-US" noProof="0" dirty="0"/>
              <a:t> whom she suspected to sell to Nazi </a:t>
            </a:r>
            <a:r>
              <a:rPr lang="en-US" noProof="0" dirty="0" err="1"/>
              <a:t>Germani</a:t>
            </a:r>
            <a:r>
              <a:rPr lang="en-US" noProof="0" dirty="0"/>
              <a:t> and Italia </a:t>
            </a:r>
          </a:p>
          <a:p>
            <a:r>
              <a:rPr lang="en-US" noProof="0" dirty="0"/>
              <a:t>1937 Fled</a:t>
            </a:r>
            <a:r>
              <a:rPr lang="fr-BE" dirty="0"/>
              <a:t> </a:t>
            </a:r>
            <a:r>
              <a:rPr lang="fr-BE" dirty="0" err="1"/>
              <a:t>disguised</a:t>
            </a:r>
            <a:r>
              <a:rPr lang="fr-BE" dirty="0"/>
              <a:t> as a </a:t>
            </a:r>
            <a:r>
              <a:rPr lang="fr-BE" dirty="0" err="1"/>
              <a:t>maid</a:t>
            </a:r>
            <a:r>
              <a:rPr lang="fr-BE" dirty="0"/>
              <a:t> </a:t>
            </a:r>
            <a:r>
              <a:rPr lang="fr-BE" dirty="0" err="1"/>
              <a:t>with</a:t>
            </a:r>
            <a:r>
              <a:rPr lang="fr-BE" dirty="0"/>
              <a:t> </a:t>
            </a:r>
            <a:r>
              <a:rPr lang="fr-BE" dirty="0" err="1"/>
              <a:t>jewelerry</a:t>
            </a:r>
            <a:r>
              <a:rPr lang="fr-BE" dirty="0"/>
              <a:t> sen </a:t>
            </a:r>
            <a:r>
              <a:rPr lang="fr-BE" dirty="0" err="1"/>
              <a:t>into</a:t>
            </a:r>
            <a:r>
              <a:rPr lang="fr-BE" dirty="0"/>
              <a:t> </a:t>
            </a:r>
            <a:r>
              <a:rPr lang="fr-BE" dirty="0" err="1"/>
              <a:t>coat</a:t>
            </a:r>
            <a:r>
              <a:rPr lang="fr-BE" dirty="0"/>
              <a:t> in the US -&gt; </a:t>
            </a:r>
            <a:r>
              <a:rPr lang="en-US" b="0" i="0" dirty="0">
                <a:solidFill>
                  <a:srgbClr val="333333"/>
                </a:solidFill>
                <a:effectLst/>
                <a:latin typeface="MarkWebPro-Book-W03-Regular"/>
              </a:rPr>
              <a:t>Hedy </a:t>
            </a:r>
            <a:r>
              <a:rPr lang="en-US" b="0" i="0" dirty="0" err="1">
                <a:solidFill>
                  <a:srgbClr val="333333"/>
                </a:solidFill>
                <a:effectLst/>
                <a:latin typeface="MarkWebPro-Book-W03-Regular"/>
              </a:rPr>
              <a:t>Kiesler</a:t>
            </a:r>
            <a:r>
              <a:rPr lang="en-US" b="0" i="0" dirty="0">
                <a:solidFill>
                  <a:srgbClr val="333333"/>
                </a:solidFill>
                <a:effectLst/>
                <a:latin typeface="MarkWebPro-Book-W03-Regular"/>
              </a:rPr>
              <a:t> had a new name and one of the highest salary contracts ($3,000 per week by today’s standards) for any starting actress in Hollywood.</a:t>
            </a:r>
          </a:p>
          <a:p>
            <a:r>
              <a:rPr lang="en-US" b="0" i="0" dirty="0">
                <a:solidFill>
                  <a:srgbClr val="333333"/>
                </a:solidFill>
                <a:effectLst/>
                <a:latin typeface="Helvetica Neue"/>
              </a:rPr>
              <a:t>She quickly became known for her stunning beauty and appeared in several successful films in the 1940s.</a:t>
            </a:r>
          </a:p>
          <a:p>
            <a:r>
              <a:rPr lang="en-US" b="0" i="0" dirty="0">
                <a:solidFill>
                  <a:srgbClr val="656D6D"/>
                </a:solidFill>
                <a:effectLst/>
                <a:latin typeface="Source Sans Pro" panose="020B0503030403020204" pitchFamily="34" charset="0"/>
              </a:rPr>
              <a:t>An adaptation of John Steinbeck’s </a:t>
            </a:r>
            <a:r>
              <a:rPr lang="en-US" b="0" i="1" dirty="0">
                <a:solidFill>
                  <a:srgbClr val="656D6D"/>
                </a:solidFill>
                <a:effectLst/>
                <a:latin typeface="Source Sans Pro" panose="020B0503030403020204" pitchFamily="34" charset="0"/>
              </a:rPr>
              <a:t>Tortilla Flat</a:t>
            </a:r>
            <a:r>
              <a:rPr lang="en-US" b="0" i="0" dirty="0">
                <a:solidFill>
                  <a:srgbClr val="656D6D"/>
                </a:solidFill>
                <a:effectLst/>
                <a:latin typeface="Source Sans Pro" panose="020B0503030403020204" pitchFamily="34" charset="0"/>
              </a:rPr>
              <a:t> (1942), </a:t>
            </a:r>
            <a:r>
              <a:rPr lang="en-US" b="0" i="1" dirty="0">
                <a:solidFill>
                  <a:srgbClr val="656D6D"/>
                </a:solidFill>
                <a:effectLst/>
                <a:latin typeface="Source Sans Pro" panose="020B0503030403020204" pitchFamily="34" charset="0"/>
              </a:rPr>
              <a:t>White Cargo</a:t>
            </a:r>
            <a:r>
              <a:rPr lang="en-US" b="0" i="0" dirty="0">
                <a:solidFill>
                  <a:srgbClr val="656D6D"/>
                </a:solidFill>
                <a:effectLst/>
                <a:latin typeface="Source Sans Pro" panose="020B0503030403020204" pitchFamily="34" charset="0"/>
              </a:rPr>
              <a:t> (1942), Cecil B. DeMille’s </a:t>
            </a:r>
            <a:r>
              <a:rPr lang="en-US" b="0" i="1" dirty="0">
                <a:solidFill>
                  <a:srgbClr val="656D6D"/>
                </a:solidFill>
                <a:effectLst/>
                <a:latin typeface="Source Sans Pro" panose="020B0503030403020204" pitchFamily="34" charset="0"/>
              </a:rPr>
              <a:t>Samson and Delilah </a:t>
            </a:r>
            <a:r>
              <a:rPr lang="en-US" b="0" i="0" dirty="0">
                <a:solidFill>
                  <a:srgbClr val="656D6D"/>
                </a:solidFill>
                <a:effectLst/>
                <a:latin typeface="Source Sans Pro" panose="020B0503030403020204" pitchFamily="34" charset="0"/>
              </a:rPr>
              <a:t>(1949), and The Female Animal (1957).</a:t>
            </a:r>
            <a:endParaRPr lang="fr-BE" dirty="0"/>
          </a:p>
          <a:p>
            <a:endParaRPr lang="fr-BE" dirty="0"/>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3</a:t>
            </a:fld>
            <a:endParaRPr lang="fr-BE"/>
          </a:p>
        </p:txBody>
      </p:sp>
    </p:spTree>
    <p:extLst>
      <p:ext uri="{BB962C8B-B14F-4D97-AF65-F5344CB8AC3E}">
        <p14:creationId xmlns:p14="http://schemas.microsoft.com/office/powerpoint/2010/main" val="205710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latin typeface="Google Sans"/>
              </a:rPr>
              <a:t>The beautiful face of Walt Disney's Snow White was inspired by Hedy </a:t>
            </a:r>
            <a:r>
              <a:rPr lang="en-US" b="0" i="0" dirty="0" err="1">
                <a:solidFill>
                  <a:srgbClr val="FFFFFF"/>
                </a:solidFill>
                <a:effectLst/>
                <a:latin typeface="Google Sans"/>
              </a:rPr>
              <a:t>Lamarr</a:t>
            </a:r>
            <a:r>
              <a:rPr lang="en-US" b="0" i="0" dirty="0">
                <a:solidFill>
                  <a:srgbClr val="BDC1C6"/>
                </a:solidFill>
                <a:effectLst/>
                <a:latin typeface="Google Sans"/>
              </a:rPr>
              <a:t>, long considered the most beautiful woman in the world.</a:t>
            </a:r>
            <a:br>
              <a:rPr lang="en-US" b="0" i="0" dirty="0">
                <a:solidFill>
                  <a:srgbClr val="BDC1C6"/>
                </a:solidFill>
                <a:effectLst/>
                <a:latin typeface="Google Sans"/>
              </a:rPr>
            </a:br>
            <a:br>
              <a:rPr lang="en-US" b="0" i="0" dirty="0">
                <a:solidFill>
                  <a:srgbClr val="BDC1C6"/>
                </a:solidFill>
                <a:effectLst/>
                <a:latin typeface="Google Sans"/>
              </a:rPr>
            </a:br>
            <a:r>
              <a:rPr lang="en-US" b="0" i="0" dirty="0">
                <a:solidFill>
                  <a:srgbClr val="BDC1C6"/>
                </a:solidFill>
                <a:effectLst/>
                <a:latin typeface="Google Sans"/>
              </a:rPr>
              <a:t>Wait this is a **tech** talks no ? So why am I speaking about an Hollywood actress as pretty as she is ? Anybody has an idea why ? </a:t>
            </a:r>
            <a:br>
              <a:rPr lang="en-US" b="0" i="0" dirty="0">
                <a:solidFill>
                  <a:srgbClr val="BDC1C6"/>
                </a:solidFill>
                <a:effectLst/>
                <a:latin typeface="Google Sans"/>
              </a:rPr>
            </a:br>
            <a:br>
              <a:rPr lang="en-US" b="0" i="0" dirty="0">
                <a:solidFill>
                  <a:srgbClr val="BDC1C6"/>
                </a:solidFill>
                <a:effectLst/>
                <a:latin typeface="Google Sans"/>
              </a:rPr>
            </a:br>
            <a:endParaRPr lang="en-US" dirty="0"/>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4</a:t>
            </a:fld>
            <a:endParaRPr lang="fr-BE"/>
          </a:p>
        </p:txBody>
      </p:sp>
    </p:spTree>
    <p:extLst>
      <p:ext uri="{BB962C8B-B14F-4D97-AF65-F5344CB8AC3E}">
        <p14:creationId xmlns:p14="http://schemas.microsoft.com/office/powerpoint/2010/main" val="1473907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err="1">
                <a:solidFill>
                  <a:srgbClr val="333333"/>
                </a:solidFill>
                <a:effectLst/>
                <a:latin typeface="MarkWebPro-Book-W03-Regular"/>
              </a:rPr>
              <a:t>Lamarr</a:t>
            </a:r>
            <a:r>
              <a:rPr lang="en-US" b="0" i="0" dirty="0">
                <a:solidFill>
                  <a:srgbClr val="333333"/>
                </a:solidFill>
                <a:effectLst/>
                <a:latin typeface="MarkWebPro-Book-W03-Regular"/>
              </a:rPr>
              <a:t> kept a secret few people cared about: she was an inventor.</a:t>
            </a:r>
            <a:br>
              <a:rPr lang="en-US" b="0" i="0" dirty="0">
                <a:solidFill>
                  <a:srgbClr val="333333"/>
                </a:solidFill>
                <a:effectLst/>
                <a:latin typeface="MarkWebPro-Book-W03-Regular"/>
              </a:rPr>
            </a:br>
            <a:r>
              <a:rPr lang="en-US" b="0" i="0" dirty="0">
                <a:solidFill>
                  <a:srgbClr val="656D6D"/>
                </a:solidFill>
                <a:effectLst/>
                <a:latin typeface="Source Sans Pro" panose="020B0604020202020204" pitchFamily="34" charset="0"/>
              </a:rPr>
              <a:t>Gifted mathematician, scientist, and innovator. Alongside the famed composer George Antheil, </a:t>
            </a:r>
            <a:r>
              <a:rPr lang="en-US" b="0" i="0" dirty="0" err="1">
                <a:solidFill>
                  <a:srgbClr val="656D6D"/>
                </a:solidFill>
                <a:effectLst/>
                <a:latin typeface="Source Sans Pro" panose="020B0604020202020204" pitchFamily="34" charset="0"/>
              </a:rPr>
              <a:t>Lamarr</a:t>
            </a:r>
            <a:r>
              <a:rPr lang="en-US" b="0" i="0" dirty="0">
                <a:solidFill>
                  <a:srgbClr val="656D6D"/>
                </a:solidFill>
                <a:effectLst/>
                <a:latin typeface="Source Sans Pro" panose="020B0604020202020204" pitchFamily="34" charset="0"/>
              </a:rPr>
              <a:t> patented the "Secret Communication System" during World War II. </a:t>
            </a:r>
            <a:r>
              <a:rPr lang="fr-BE" b="0" i="0" dirty="0">
                <a:solidFill>
                  <a:srgbClr val="656D6D"/>
                </a:solidFill>
                <a:effectLst/>
                <a:latin typeface="Source Sans Pro" panose="020B0503030403020204" pitchFamily="34" charset="0"/>
              </a:rPr>
              <a:t>"</a:t>
            </a:r>
            <a:r>
              <a:rPr lang="fr-BE" b="0" i="0" dirty="0" err="1">
                <a:solidFill>
                  <a:srgbClr val="656D6D"/>
                </a:solidFill>
                <a:effectLst/>
                <a:latin typeface="Source Sans Pro" panose="020B0503030403020204" pitchFamily="34" charset="0"/>
              </a:rPr>
              <a:t>frequency</a:t>
            </a:r>
            <a:r>
              <a:rPr lang="fr-BE" b="0" i="0" dirty="0">
                <a:solidFill>
                  <a:srgbClr val="656D6D"/>
                </a:solidFill>
                <a:effectLst/>
                <a:latin typeface="Source Sans Pro" panose="020B0503030403020204" pitchFamily="34" charset="0"/>
              </a:rPr>
              <a:t> </a:t>
            </a:r>
            <a:r>
              <a:rPr lang="fr-BE" b="0" i="0" dirty="0" err="1">
                <a:solidFill>
                  <a:srgbClr val="656D6D"/>
                </a:solidFill>
                <a:effectLst/>
                <a:latin typeface="Source Sans Pro" panose="020B0503030403020204" pitchFamily="34" charset="0"/>
              </a:rPr>
              <a:t>hopping</a:t>
            </a:r>
            <a:r>
              <a:rPr lang="fr-BE" b="0" i="0" dirty="0">
                <a:solidFill>
                  <a:srgbClr val="656D6D"/>
                </a:solidFill>
                <a:effectLst/>
                <a:latin typeface="Source Sans Pro" panose="020B0503030403020204" pitchFamily="34" charset="0"/>
              </a:rPr>
              <a:t>"</a:t>
            </a:r>
            <a:endParaRPr lang="en-US" dirty="0"/>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5</a:t>
            </a:fld>
            <a:endParaRPr lang="fr-BE"/>
          </a:p>
        </p:txBody>
      </p:sp>
    </p:spTree>
    <p:extLst>
      <p:ext uri="{BB962C8B-B14F-4D97-AF65-F5344CB8AC3E}">
        <p14:creationId xmlns:p14="http://schemas.microsoft.com/office/powerpoint/2010/main" val="718449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6</a:t>
            </a:fld>
            <a:endParaRPr lang="fr-BE"/>
          </a:p>
        </p:txBody>
      </p:sp>
    </p:spTree>
    <p:extLst>
      <p:ext uri="{BB962C8B-B14F-4D97-AF65-F5344CB8AC3E}">
        <p14:creationId xmlns:p14="http://schemas.microsoft.com/office/powerpoint/2010/main" val="1051561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656D6D"/>
                </a:solidFill>
                <a:effectLst/>
                <a:latin typeface="Source Sans Pro" panose="020B0503030403020204" pitchFamily="34" charset="0"/>
              </a:rPr>
              <a:t> Alongside the famed composer George Antheil, </a:t>
            </a:r>
            <a:r>
              <a:rPr lang="en-US" b="0" i="0" dirty="0" err="1">
                <a:solidFill>
                  <a:srgbClr val="656D6D"/>
                </a:solidFill>
                <a:effectLst/>
                <a:latin typeface="Source Sans Pro" panose="020B0503030403020204" pitchFamily="34" charset="0"/>
              </a:rPr>
              <a:t>Lamarr</a:t>
            </a:r>
            <a:r>
              <a:rPr lang="en-US" b="0" i="0" dirty="0">
                <a:solidFill>
                  <a:srgbClr val="656D6D"/>
                </a:solidFill>
                <a:effectLst/>
                <a:latin typeface="Source Sans Pro" panose="020B0503030403020204" pitchFamily="34" charset="0"/>
              </a:rPr>
              <a:t> patented the "Secret Communication System" during World War II </a:t>
            </a:r>
          </a:p>
          <a:p>
            <a:r>
              <a:rPr lang="en-US" b="0" i="0" dirty="0">
                <a:solidFill>
                  <a:srgbClr val="656D6D"/>
                </a:solidFill>
                <a:effectLst/>
                <a:latin typeface="Source Sans Pro" panose="020B0503030403020204" pitchFamily="34" charset="0"/>
              </a:rPr>
              <a:t>It pertained to a way for radio guidance transmitters and torpedo's receivers to jump simultaneously from frequency to frequency.</a:t>
            </a:r>
            <a:endParaRPr lang="en-US" dirty="0"/>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7</a:t>
            </a:fld>
            <a:endParaRPr lang="fr-BE"/>
          </a:p>
        </p:txBody>
      </p:sp>
    </p:spTree>
    <p:extLst>
      <p:ext uri="{BB962C8B-B14F-4D97-AF65-F5344CB8AC3E}">
        <p14:creationId xmlns:p14="http://schemas.microsoft.com/office/powerpoint/2010/main" val="1003040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Frequency-hopping spread spectrum </a:t>
            </a:r>
            <a:endParaRPr lang="en-US" b="0" i="0" dirty="0">
              <a:solidFill>
                <a:srgbClr val="333333"/>
              </a:solidFill>
              <a:effectLst/>
              <a:latin typeface="MarkWebPro-Book-W03-Regular"/>
            </a:endParaRPr>
          </a:p>
          <a:p>
            <a:endParaRPr lang="en-US" b="0" i="0" dirty="0">
              <a:solidFill>
                <a:srgbClr val="333333"/>
              </a:solidFill>
              <a:effectLst/>
              <a:latin typeface="MarkWebPro-Book-W03-Regular"/>
            </a:endParaRPr>
          </a:p>
          <a:p>
            <a:r>
              <a:rPr lang="en-US" b="0" i="0" dirty="0">
                <a:solidFill>
                  <a:srgbClr val="333333"/>
                </a:solidFill>
                <a:effectLst/>
                <a:latin typeface="MarkWebPro-Book-W03-Regular"/>
              </a:rPr>
              <a:t>Her most famed idea, and her only patented invention, is known as “frequency hopping,” a telecommunications technology that uses a code which jumps between different radio wave frequencies. This “hopping” allows for complicated transmission and communication of secure information between devices. </a:t>
            </a:r>
          </a:p>
          <a:p>
            <a:endParaRPr lang="en-US" b="0" i="0" dirty="0">
              <a:solidFill>
                <a:srgbClr val="333333"/>
              </a:solidFill>
              <a:effectLst/>
              <a:latin typeface="MarkWebPro-Book-W03-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Frequency hopping is a method of transmitting radio signals by rapidly switching a carrier among many frequency channels, using a pseudorandom sequence known to both transmitter and receiver. This technique reduces interference and makes eavesdropping and jamming difficult.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Spread Spectrum</a:t>
            </a:r>
            <a:r>
              <a:rPr lang="en-US" dirty="0"/>
              <a:t>: Frequency hopping is a type of spread spectrum technique, which spreads the signal over a wide bandwidth, making it more resistant to interference and interception.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Implementation</a:t>
            </a:r>
            <a:r>
              <a:rPr lang="en-US" dirty="0"/>
              <a:t>: </a:t>
            </a:r>
            <a:r>
              <a:rPr lang="en-US" dirty="0" err="1"/>
              <a:t>Lamarr</a:t>
            </a:r>
            <a:r>
              <a:rPr lang="en-US" dirty="0"/>
              <a:t> and Antheil’s system used a piano roll to switch between 88 frequencies (matching the number of keys on a piano). This rapid switching made the signal difficult to jam or intercept.</a:t>
            </a:r>
            <a:endParaRPr lang="en-US" b="0" i="0" dirty="0">
              <a:solidFill>
                <a:srgbClr val="333333"/>
              </a:solidFill>
              <a:effectLst/>
              <a:latin typeface="MarkWebPro-Book-W03-Regular"/>
            </a:endParaRPr>
          </a:p>
          <a:p>
            <a:endParaRPr lang="en-US" b="0" i="0" dirty="0">
              <a:solidFill>
                <a:srgbClr val="333333"/>
              </a:solidFill>
              <a:effectLst/>
              <a:latin typeface="MarkWebPro-Book-W03-Regular"/>
            </a:endParaRPr>
          </a:p>
          <a:p>
            <a:r>
              <a:rPr lang="en-US" b="0" i="0" dirty="0" err="1">
                <a:solidFill>
                  <a:srgbClr val="333333"/>
                </a:solidFill>
                <a:effectLst/>
                <a:latin typeface="MarkWebPro-Book-W03-Regular"/>
              </a:rPr>
              <a:t>Lamarr</a:t>
            </a:r>
            <a:r>
              <a:rPr lang="en-US" b="0" i="0" dirty="0">
                <a:solidFill>
                  <a:srgbClr val="333333"/>
                </a:solidFill>
                <a:effectLst/>
                <a:latin typeface="MarkWebPro-Book-W03-Regular"/>
              </a:rPr>
              <a:t> developed the idea in her own effort to help end WWII, after she heard that 80 children died when a German torpedo struck the</a:t>
            </a:r>
            <a:r>
              <a:rPr lang="en-US" b="0" i="0" u="sng" dirty="0">
                <a:solidFill>
                  <a:srgbClr val="333333"/>
                </a:solidFill>
                <a:effectLst/>
                <a:latin typeface="MarkWebPro-Book-W03-Regular"/>
                <a:hlinkClick r:id="rId3"/>
              </a:rPr>
              <a:t> SS City of Benares</a:t>
            </a:r>
            <a:r>
              <a:rPr lang="en-US" b="0" i="0" dirty="0">
                <a:solidFill>
                  <a:srgbClr val="333333"/>
                </a:solidFill>
                <a:effectLst/>
                <a:latin typeface="MarkWebPro-Book-W03-Regular"/>
              </a:rPr>
              <a:t>, a passenger ship crossing from Britain to Canada.</a:t>
            </a:r>
          </a:p>
          <a:p>
            <a:endParaRPr lang="en-US" b="0" i="0" dirty="0">
              <a:solidFill>
                <a:srgbClr val="333333"/>
              </a:solidFill>
              <a:effectLst/>
              <a:latin typeface="MarkWebPro-Book-W03-Regular"/>
            </a:endParaRPr>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8</a:t>
            </a:fld>
            <a:endParaRPr lang="fr-BE"/>
          </a:p>
        </p:txBody>
      </p:sp>
    </p:spTree>
    <p:extLst>
      <p:ext uri="{BB962C8B-B14F-4D97-AF65-F5344CB8AC3E}">
        <p14:creationId xmlns:p14="http://schemas.microsoft.com/office/powerpoint/2010/main" val="2004002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rtl="0"/>
            <a:r>
              <a:rPr lang="en-US" dirty="0"/>
              <a:t>Hedy </a:t>
            </a:r>
            <a:r>
              <a:rPr lang="en-US" dirty="0" err="1"/>
              <a:t>Lamarr</a:t>
            </a:r>
            <a:r>
              <a:rPr lang="en-US" dirty="0"/>
              <a:t> was confident in her abilities as an inventor and considered joining the Inventor’s Council in Washington DC.</a:t>
            </a:r>
          </a:p>
          <a:p>
            <a:pPr algn="l" rtl="0"/>
            <a:r>
              <a:rPr lang="en-US" dirty="0"/>
              <a:t>She and George Antheil sent their patent for a communication system for torpedoes to the US Navy.</a:t>
            </a:r>
          </a:p>
          <a:p>
            <a:pPr algn="l" rtl="0"/>
            <a:r>
              <a:rPr lang="en-US" dirty="0"/>
              <a:t>The Navy, skeptical about her having both beauty and brains, dismissed her idea, telling her to "just sell war bonds.“</a:t>
            </a:r>
          </a:p>
          <a:p>
            <a:pPr algn="l" rtl="0"/>
            <a:r>
              <a:rPr lang="en-US" dirty="0"/>
              <a:t>As a result, her invention sat unused for nearly a decade due to both sexism and technological limitations of the time.</a:t>
            </a:r>
          </a:p>
          <a:p>
            <a:pPr algn="l" rtl="0"/>
            <a:r>
              <a:rPr lang="en-US" dirty="0"/>
              <a:t>The feasibility of "frequency hopping" was initially hindered by the technology of the </a:t>
            </a:r>
            <a:r>
              <a:rPr lang="en-US" dirty="0" err="1"/>
              <a:t>time.The</a:t>
            </a:r>
            <a:r>
              <a:rPr lang="en-US" dirty="0"/>
              <a:t> advent of the transistor and its miniaturization later propelled </a:t>
            </a:r>
            <a:r>
              <a:rPr lang="en-US" dirty="0" err="1"/>
              <a:t>Lamarr’s</a:t>
            </a:r>
            <a:r>
              <a:rPr lang="en-US" dirty="0"/>
              <a:t> idea into use in both military and cellular technology.</a:t>
            </a:r>
          </a:p>
          <a:p>
            <a:pPr algn="l" rtl="0"/>
            <a:r>
              <a:rPr lang="en-US" dirty="0"/>
              <a:t>In the 1950s, the Navy revisited her idea to develop “sonobuoys” for communication between aircraft and submarines.</a:t>
            </a:r>
          </a:p>
          <a:p>
            <a:pPr algn="l" rtl="0"/>
            <a:r>
              <a:rPr lang="en-US" dirty="0"/>
              <a:t>Despite the renewed interest, </a:t>
            </a:r>
            <a:r>
              <a:rPr lang="en-US" dirty="0" err="1"/>
              <a:t>Lamarr</a:t>
            </a:r>
            <a:r>
              <a:rPr lang="en-US" dirty="0"/>
              <a:t> received no payment or recognition because her patent had expired.</a:t>
            </a:r>
          </a:p>
          <a:p>
            <a:pPr algn="l" rtl="0"/>
            <a:r>
              <a:rPr lang="en-US" dirty="0" err="1"/>
              <a:t>Lamarr's</a:t>
            </a:r>
            <a:r>
              <a:rPr lang="en-US" dirty="0"/>
              <a:t> experience underscores the challenges she faced as an underappreciated inventor and a wartime refugee.</a:t>
            </a:r>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9</a:t>
            </a:fld>
            <a:endParaRPr lang="fr-BE"/>
          </a:p>
        </p:txBody>
      </p:sp>
    </p:spTree>
    <p:extLst>
      <p:ext uri="{BB962C8B-B14F-4D97-AF65-F5344CB8AC3E}">
        <p14:creationId xmlns:p14="http://schemas.microsoft.com/office/powerpoint/2010/main" val="4209282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Hedy </a:t>
            </a:r>
            <a:r>
              <a:rPr lang="en-US" dirty="0" err="1"/>
              <a:t>Lamarr</a:t>
            </a:r>
            <a:r>
              <a:rPr lang="en-US" dirty="0"/>
              <a:t> has been posthumously recognized for her technological contributions. </a:t>
            </a:r>
            <a:endParaRPr lang="en-US" b="0" i="0" dirty="0">
              <a:solidFill>
                <a:srgbClr val="4F4F4F"/>
              </a:solidFill>
              <a:effectLst/>
              <a:latin typeface="Lato" panose="020F0502020204030203" pitchFamily="34" charset="0"/>
            </a:endParaRPr>
          </a:p>
          <a:p>
            <a:endParaRPr lang="en-US" b="0" i="0" dirty="0">
              <a:solidFill>
                <a:srgbClr val="4F4F4F"/>
              </a:solidFill>
              <a:effectLst/>
              <a:latin typeface="Lato" panose="020F0502020204030203" pitchFamily="34" charset="0"/>
            </a:endParaRPr>
          </a:p>
          <a:p>
            <a:r>
              <a:rPr lang="en-US" b="0" i="0" dirty="0">
                <a:solidFill>
                  <a:srgbClr val="4F4F4F"/>
                </a:solidFill>
                <a:effectLst/>
                <a:latin typeface="Lato" panose="020F0502020204030203" pitchFamily="34" charset="0"/>
              </a:rPr>
              <a:t>1997, the Electronic Frontier Foundation (EFF) was the first to publicly acknowledge </a:t>
            </a:r>
            <a:r>
              <a:rPr lang="en-US" b="0" i="0" dirty="0" err="1">
                <a:solidFill>
                  <a:srgbClr val="4F4F4F"/>
                </a:solidFill>
                <a:effectLst/>
                <a:latin typeface="Lato" panose="020F0502020204030203" pitchFamily="34" charset="0"/>
              </a:rPr>
              <a:t>Lamarr</a:t>
            </a:r>
            <a:r>
              <a:rPr lang="en-US" b="0" i="0" dirty="0">
                <a:solidFill>
                  <a:srgbClr val="4F4F4F"/>
                </a:solidFill>
                <a:effectLst/>
                <a:latin typeface="Lato" panose="020F0502020204030203" pitchFamily="34" charset="0"/>
              </a:rPr>
              <a:t> for her invention by presenting her with the EFF Pioneer Award. </a:t>
            </a:r>
          </a:p>
          <a:p>
            <a:r>
              <a:rPr lang="en-US" b="0" i="0" dirty="0">
                <a:solidFill>
                  <a:srgbClr val="4F4F4F"/>
                </a:solidFill>
                <a:effectLst/>
                <a:latin typeface="Lato" panose="020F0502020204030203" pitchFamily="34" charset="0"/>
              </a:rPr>
              <a:t>Later went on to be the first woman to receive the BULBIE </a:t>
            </a:r>
            <a:r>
              <a:rPr lang="en-US" b="0" i="0" dirty="0" err="1">
                <a:solidFill>
                  <a:srgbClr val="4F4F4F"/>
                </a:solidFill>
                <a:effectLst/>
                <a:latin typeface="Lato" panose="020F0502020204030203" pitchFamily="34" charset="0"/>
              </a:rPr>
              <a:t>Gnass</a:t>
            </a:r>
            <a:r>
              <a:rPr lang="en-US" b="0" i="0" dirty="0">
                <a:solidFill>
                  <a:srgbClr val="4F4F4F"/>
                </a:solidFill>
                <a:effectLst/>
                <a:latin typeface="Lato" panose="020F0502020204030203" pitchFamily="34" charset="0"/>
              </a:rPr>
              <a:t> Spirit of Achievement Bronze Award</a:t>
            </a:r>
          </a:p>
          <a:p>
            <a:r>
              <a:rPr lang="en-US" b="0" i="0" dirty="0">
                <a:solidFill>
                  <a:srgbClr val="4F4F4F"/>
                </a:solidFill>
                <a:effectLst/>
                <a:latin typeface="Lato" panose="020F0502020204030203" pitchFamily="34" charset="0"/>
              </a:rPr>
              <a:t>2014 she was inducted into the National Inventors Hall of Fame.</a:t>
            </a:r>
          </a:p>
          <a:p>
            <a:endParaRPr lang="en-US" b="0" i="0" dirty="0">
              <a:solidFill>
                <a:srgbClr val="4F4F4F"/>
              </a:solidFill>
              <a:effectLst/>
              <a:latin typeface="Lato" panose="020F0502020204030203" pitchFamily="34" charset="0"/>
            </a:endParaRPr>
          </a:p>
          <a:p>
            <a:r>
              <a:rPr lang="en-US" dirty="0"/>
              <a:t>her story has been told in documentaries like "Bombshell: The Hedy </a:t>
            </a:r>
            <a:r>
              <a:rPr lang="en-US" dirty="0" err="1"/>
              <a:t>Lamarr</a:t>
            </a:r>
            <a:r>
              <a:rPr lang="en-US" dirty="0"/>
              <a:t> Story," highlighting her dual legacy as both an actress and an inventor.</a:t>
            </a:r>
          </a:p>
        </p:txBody>
      </p:sp>
      <p:sp>
        <p:nvSpPr>
          <p:cNvPr id="4" name="Espace réservé du numéro de diapositive 3"/>
          <p:cNvSpPr>
            <a:spLocks noGrp="1"/>
          </p:cNvSpPr>
          <p:nvPr>
            <p:ph type="sldNum" sz="quarter" idx="5"/>
          </p:nvPr>
        </p:nvSpPr>
        <p:spPr/>
        <p:txBody>
          <a:bodyPr/>
          <a:lstStyle/>
          <a:p>
            <a:fld id="{EC1E0FCF-E852-4746-B7A1-CAE4AB25590C}" type="slidenum">
              <a:rPr lang="fr-BE" smtClean="0"/>
              <a:t>10</a:t>
            </a:fld>
            <a:endParaRPr lang="fr-BE"/>
          </a:p>
        </p:txBody>
      </p:sp>
    </p:spTree>
    <p:extLst>
      <p:ext uri="{BB962C8B-B14F-4D97-AF65-F5344CB8AC3E}">
        <p14:creationId xmlns:p14="http://schemas.microsoft.com/office/powerpoint/2010/main" val="3023187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EB20A0B5-A236-40BE-B5C9-3FC7FF8C84DE}" type="datetime1">
              <a:rPr lang="fr-BE" smtClean="0"/>
              <a:t>11-07-24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1160104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1DC5C86-8579-4898-B219-F13481F36318}" type="datetime1">
              <a:rPr lang="fr-BE" smtClean="0"/>
              <a:t>11-07-24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1992906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BA97B4B-7714-460A-8335-009E35CFBC77}" type="datetime1">
              <a:rPr lang="fr-BE" smtClean="0"/>
              <a:t>11-07-24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BD16746-040E-4B58-BB3C-61C0D12A142D}" type="slidenum">
              <a:rPr lang="fr-BE" smtClean="0"/>
              <a:t>‹N°›</a:t>
            </a:fld>
            <a:endParaRPr lang="fr-BE"/>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11093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76F1843-CC49-470B-B489-DFDA08CB97AA}" type="datetime1">
              <a:rPr lang="fr-BE" smtClean="0"/>
              <a:t>11-07-24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4030074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C68C2B4-ABA4-4EAF-9E3D-D0C6EFDF5E68}" type="datetime1">
              <a:rPr lang="fr-BE" smtClean="0"/>
              <a:t>11-07-24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BD16746-040E-4B58-BB3C-61C0D12A142D}" type="slidenum">
              <a:rPr lang="fr-BE" smtClean="0"/>
              <a:t>‹N°›</a:t>
            </a:fld>
            <a:endParaRPr lang="fr-B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45836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74C1730-17DB-4736-86CE-507DB8645783}" type="datetime1">
              <a:rPr lang="fr-BE" smtClean="0"/>
              <a:t>11-07-24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151896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A529A0C-03D1-4D5D-8E4F-4E96935FF7B6}" type="datetime1">
              <a:rPr lang="fr-BE" smtClean="0"/>
              <a:t>11-07-24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1249195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43D630A-C3D0-43E3-9267-66F73F51FD43}" type="datetime1">
              <a:rPr lang="fr-BE" smtClean="0"/>
              <a:t>11-07-24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1215361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21C17BF-A1E3-4FF5-B5A5-84031C9F3EF4}" type="datetime1">
              <a:rPr lang="fr-BE" smtClean="0"/>
              <a:t>11-07-24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402914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30B607A-3D6C-4257-82FC-5B9F74483272}" type="datetime1">
              <a:rPr lang="fr-BE" smtClean="0"/>
              <a:t>11-07-24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1439281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D0AF41D-4FD5-4E82-BFEB-5A56276F535F}" type="datetime1">
              <a:rPr lang="fr-BE" smtClean="0"/>
              <a:t>11-07-24</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3524104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54EE74D-98B2-4043-99E2-6764E9464AC8}" type="datetime1">
              <a:rPr lang="fr-BE" smtClean="0"/>
              <a:t>11-07-24</a:t>
            </a:fld>
            <a:endParaRPr lang="fr-BE"/>
          </a:p>
        </p:txBody>
      </p:sp>
      <p:sp>
        <p:nvSpPr>
          <p:cNvPr id="8" name="Footer Placeholder 7"/>
          <p:cNvSpPr>
            <a:spLocks noGrp="1"/>
          </p:cNvSpPr>
          <p:nvPr>
            <p:ph type="ftr" sz="quarter" idx="11"/>
          </p:nvPr>
        </p:nvSpPr>
        <p:spPr/>
        <p:txBody>
          <a:bodyPr/>
          <a:lstStyle/>
          <a:p>
            <a:endParaRPr lang="fr-BE"/>
          </a:p>
        </p:txBody>
      </p:sp>
      <p:sp>
        <p:nvSpPr>
          <p:cNvPr id="9" name="Slide Number Placeholder 8"/>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63091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1A67528-FB9D-4FC2-9F7A-55E252850051}" type="datetime1">
              <a:rPr lang="fr-BE" smtClean="0"/>
              <a:t>11-07-24</a:t>
            </a:fld>
            <a:endParaRPr lang="fr-BE"/>
          </a:p>
        </p:txBody>
      </p:sp>
      <p:sp>
        <p:nvSpPr>
          <p:cNvPr id="4" name="Footer Placeholder 3"/>
          <p:cNvSpPr>
            <a:spLocks noGrp="1"/>
          </p:cNvSpPr>
          <p:nvPr>
            <p:ph type="ftr" sz="quarter" idx="11"/>
          </p:nvPr>
        </p:nvSpPr>
        <p:spPr/>
        <p:txBody>
          <a:bodyPr/>
          <a:lstStyle/>
          <a:p>
            <a:endParaRPr lang="fr-BE"/>
          </a:p>
        </p:txBody>
      </p:sp>
      <p:sp>
        <p:nvSpPr>
          <p:cNvPr id="5" name="Slide Number Placeholder 4"/>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233675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72F0C4-B19B-45EC-9AEA-C4BAF6E8F155}" type="datetime1">
              <a:rPr lang="fr-BE" smtClean="0"/>
              <a:t>11-07-24</a:t>
            </a:fld>
            <a:endParaRPr lang="fr-BE"/>
          </a:p>
        </p:txBody>
      </p:sp>
      <p:sp>
        <p:nvSpPr>
          <p:cNvPr id="3" name="Footer Placeholder 2"/>
          <p:cNvSpPr>
            <a:spLocks noGrp="1"/>
          </p:cNvSpPr>
          <p:nvPr>
            <p:ph type="ftr" sz="quarter" idx="11"/>
          </p:nvPr>
        </p:nvSpPr>
        <p:spPr/>
        <p:txBody>
          <a:bodyPr/>
          <a:lstStyle/>
          <a:p>
            <a:endParaRPr lang="fr-BE"/>
          </a:p>
        </p:txBody>
      </p:sp>
      <p:sp>
        <p:nvSpPr>
          <p:cNvPr id="4" name="Slide Number Placeholder 3"/>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418653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2C56CDD-60B3-4802-8521-5846B94E92E8}" type="datetime1">
              <a:rPr lang="fr-BE" smtClean="0"/>
              <a:t>11-07-24</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1911252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934BE5C-1079-47DA-BA2B-B5B1FB3862EE}" type="datetime1">
              <a:rPr lang="fr-BE" smtClean="0"/>
              <a:t>11-07-24</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3BD16746-040E-4B58-BB3C-61C0D12A142D}" type="slidenum">
              <a:rPr lang="fr-BE" smtClean="0"/>
              <a:t>‹N°›</a:t>
            </a:fld>
            <a:endParaRPr lang="fr-BE"/>
          </a:p>
        </p:txBody>
      </p:sp>
    </p:spTree>
    <p:extLst>
      <p:ext uri="{BB962C8B-B14F-4D97-AF65-F5344CB8AC3E}">
        <p14:creationId xmlns:p14="http://schemas.microsoft.com/office/powerpoint/2010/main" val="2266137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32494E-B035-4B33-93D5-A395042DB206}" type="datetime1">
              <a:rPr lang="fr-BE" smtClean="0"/>
              <a:t>11-07-24</a:t>
            </a:fld>
            <a:endParaRPr lang="fr-BE"/>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BE"/>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BD16746-040E-4B58-BB3C-61C0D12A142D}" type="slidenum">
              <a:rPr lang="fr-BE" smtClean="0"/>
              <a:t>‹N°›</a:t>
            </a:fld>
            <a:endParaRPr lang="fr-BE"/>
          </a:p>
        </p:txBody>
      </p:sp>
    </p:spTree>
    <p:extLst>
      <p:ext uri="{BB962C8B-B14F-4D97-AF65-F5344CB8AC3E}">
        <p14:creationId xmlns:p14="http://schemas.microsoft.com/office/powerpoint/2010/main" val="348076562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rloldershaw.medium.com/great-quotation-at-the-end-of-bombshell-hedy-lamarr-19be9833fa42"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hyperlink" Target="https://x.com/ayunoko"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rloldershaw.medium.com/great-quotation-at-the-end-of-bombshell-hedy-lamarr-19be9833fa42" TargetMode="External"/><Relationship Id="rId3" Type="http://schemas.openxmlformats.org/officeDocument/2006/relationships/image" Target="../media/image15.png"/><Relationship Id="rId7" Type="http://schemas.openxmlformats.org/officeDocument/2006/relationships/hyperlink" Target="https://www.cmgworldwide.com/2023/11/13/hedy-lamarr-snow-whites-inspir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globalcitizen.org/fr/content/hedy-lamarr-genius-only-seen-for-beauty/" TargetMode="External"/><Relationship Id="rId5" Type="http://schemas.openxmlformats.org/officeDocument/2006/relationships/hyperlink" Target="https://www.hedylamarr.com/about/biography/" TargetMode="External"/><Relationship Id="rId4" Type="http://schemas.openxmlformats.org/officeDocument/2006/relationships/hyperlink" Target="https://www.sparkfun.com/news/6147" TargetMode="External"/><Relationship Id="rId9" Type="http://schemas.openxmlformats.org/officeDocument/2006/relationships/hyperlink" Target="http://resourcesforhistoryteachers.pbworks.com/w/page/124612087/Hedy%20Lamarr,%20Actress%20and%20Inven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Visage humain, personne, portrait, dame&#10;&#10;Description générée automatiquement">
            <a:extLst>
              <a:ext uri="{FF2B5EF4-FFF2-40B4-BE49-F238E27FC236}">
                <a16:creationId xmlns:a16="http://schemas.microsoft.com/office/drawing/2014/main" id="{D98B7C24-2397-7B14-A281-B1C6637422D8}"/>
              </a:ext>
            </a:extLst>
          </p:cNvPr>
          <p:cNvPicPr>
            <a:picLocks noChangeAspect="1"/>
          </p:cNvPicPr>
          <p:nvPr/>
        </p:nvPicPr>
        <p:blipFill rotWithShape="1">
          <a:blip r:embed="rId3">
            <a:extLst>
              <a:ext uri="{28A0092B-C50C-407E-A947-70E740481C1C}">
                <a14:useLocalDpi xmlns:a14="http://schemas.microsoft.com/office/drawing/2010/main" val="0"/>
              </a:ext>
            </a:extLst>
          </a:blip>
          <a:srcRect l="9091" r="-1" b="1217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re 1">
            <a:extLst>
              <a:ext uri="{FF2B5EF4-FFF2-40B4-BE49-F238E27FC236}">
                <a16:creationId xmlns:a16="http://schemas.microsoft.com/office/drawing/2014/main" id="{F6BF46DF-4224-7ACC-0A60-F38D8D736E9C}"/>
              </a:ext>
            </a:extLst>
          </p:cNvPr>
          <p:cNvSpPr>
            <a:spLocks noGrp="1"/>
          </p:cNvSpPr>
          <p:nvPr>
            <p:ph type="ctrTitle"/>
          </p:nvPr>
        </p:nvSpPr>
        <p:spPr>
          <a:xfrm>
            <a:off x="5135879" y="2135865"/>
            <a:ext cx="4280264" cy="886009"/>
          </a:xfrm>
        </p:spPr>
        <p:txBody>
          <a:bodyPr>
            <a:noAutofit/>
          </a:bodyPr>
          <a:lstStyle/>
          <a:p>
            <a:r>
              <a:rPr lang="fr-BE" sz="9600" b="1" dirty="0" err="1">
                <a:solidFill>
                  <a:schemeClr val="accent1">
                    <a:lumMod val="40000"/>
                    <a:lumOff val="60000"/>
                  </a:schemeClr>
                </a:solidFill>
                <a:latin typeface="Rastanty Cortez" panose="02000506000000020003" pitchFamily="2" charset="0"/>
                <a:cs typeface="Dreaming Outloud Script Pro" panose="020B0604020202020204" pitchFamily="66" charset="0"/>
              </a:rPr>
              <a:t>Hedy</a:t>
            </a:r>
            <a:r>
              <a:rPr lang="fr-BE" sz="9600" b="1" dirty="0">
                <a:solidFill>
                  <a:schemeClr val="accent1">
                    <a:lumMod val="40000"/>
                    <a:lumOff val="60000"/>
                  </a:schemeClr>
                </a:solidFill>
                <a:latin typeface="Rastanty Cortez" panose="02000506000000020003" pitchFamily="2" charset="0"/>
                <a:cs typeface="Dreaming Outloud Script Pro" panose="020B0604020202020204" pitchFamily="66" charset="0"/>
              </a:rPr>
              <a:t> </a:t>
            </a:r>
            <a:r>
              <a:rPr lang="fr-BE" sz="9600" b="1" dirty="0" err="1">
                <a:solidFill>
                  <a:schemeClr val="accent1">
                    <a:lumMod val="40000"/>
                    <a:lumOff val="60000"/>
                  </a:schemeClr>
                </a:solidFill>
                <a:latin typeface="Rastanty Cortez" panose="02000506000000020003" pitchFamily="2" charset="0"/>
                <a:cs typeface="Dreaming Outloud Script Pro" panose="020B0604020202020204" pitchFamily="66" charset="0"/>
              </a:rPr>
              <a:t>Lamarr</a:t>
            </a:r>
            <a:endParaRPr lang="fr-BE" sz="9600" b="1" dirty="0">
              <a:solidFill>
                <a:schemeClr val="accent1">
                  <a:lumMod val="40000"/>
                  <a:lumOff val="60000"/>
                </a:schemeClr>
              </a:solidFill>
              <a:latin typeface="Rastanty Cortez" panose="02000506000000020003" pitchFamily="2" charset="0"/>
              <a:cs typeface="Dreaming Outloud Script Pro" panose="020B0604020202020204" pitchFamily="66" charset="0"/>
            </a:endParaRPr>
          </a:p>
        </p:txBody>
      </p:sp>
      <p:sp>
        <p:nvSpPr>
          <p:cNvPr id="3" name="Sous-titre 2">
            <a:extLst>
              <a:ext uri="{FF2B5EF4-FFF2-40B4-BE49-F238E27FC236}">
                <a16:creationId xmlns:a16="http://schemas.microsoft.com/office/drawing/2014/main" id="{06AC193C-C913-2E4A-F12D-C6349BB6173A}"/>
              </a:ext>
            </a:extLst>
          </p:cNvPr>
          <p:cNvSpPr>
            <a:spLocks noGrp="1"/>
          </p:cNvSpPr>
          <p:nvPr>
            <p:ph type="subTitle" idx="1"/>
          </p:nvPr>
        </p:nvSpPr>
        <p:spPr>
          <a:xfrm>
            <a:off x="5339502" y="2920707"/>
            <a:ext cx="4081300" cy="1096899"/>
          </a:xfrm>
        </p:spPr>
        <p:txBody>
          <a:bodyPr>
            <a:normAutofit/>
          </a:bodyPr>
          <a:lstStyle/>
          <a:p>
            <a:r>
              <a:rPr lang="fr-BE" sz="3600" dirty="0">
                <a:latin typeface="Rastanty Cortez" panose="02000506000000020003" pitchFamily="2" charset="0"/>
                <a:cs typeface="Dreaming Outloud Pro" panose="020B0604020202020204" pitchFamily="66" charset="0"/>
              </a:rPr>
              <a:t>The </a:t>
            </a:r>
            <a:r>
              <a:rPr lang="fr-BE" sz="3600" dirty="0" err="1">
                <a:latin typeface="Rastanty Cortez" panose="02000506000000020003" pitchFamily="2" charset="0"/>
                <a:cs typeface="Dreaming Outloud Pro" panose="020B0604020202020204" pitchFamily="66" charset="0"/>
              </a:rPr>
              <a:t>world’s</a:t>
            </a:r>
            <a:r>
              <a:rPr lang="fr-BE" sz="3600" dirty="0">
                <a:latin typeface="Rastanty Cortez" panose="02000506000000020003" pitchFamily="2" charset="0"/>
                <a:cs typeface="Dreaming Outloud Pro" panose="020B0604020202020204" pitchFamily="66" charset="0"/>
              </a:rPr>
              <a:t> </a:t>
            </a:r>
            <a:r>
              <a:rPr lang="fr-BE" sz="3600" dirty="0" err="1">
                <a:latin typeface="Rastanty Cortez" panose="02000506000000020003" pitchFamily="2" charset="0"/>
                <a:cs typeface="Dreaming Outloud Pro" panose="020B0604020202020204" pitchFamily="66" charset="0"/>
              </a:rPr>
              <a:t>most</a:t>
            </a:r>
            <a:r>
              <a:rPr lang="fr-BE" sz="3600" dirty="0">
                <a:latin typeface="Rastanty Cortez" panose="02000506000000020003" pitchFamily="2" charset="0"/>
                <a:cs typeface="Dreaming Outloud Pro" panose="020B0604020202020204" pitchFamily="66" charset="0"/>
              </a:rPr>
              <a:t> </a:t>
            </a:r>
            <a:r>
              <a:rPr lang="fr-BE" sz="3600" dirty="0" err="1">
                <a:latin typeface="Rastanty Cortez" panose="02000506000000020003" pitchFamily="2" charset="0"/>
                <a:cs typeface="Dreaming Outloud Pro" panose="020B0604020202020204" pitchFamily="66" charset="0"/>
              </a:rPr>
              <a:t>beautiful</a:t>
            </a:r>
            <a:r>
              <a:rPr lang="fr-BE" sz="3600" dirty="0">
                <a:latin typeface="Rastanty Cortez" panose="02000506000000020003" pitchFamily="2" charset="0"/>
                <a:cs typeface="Dreaming Outloud Pro" panose="020B0604020202020204" pitchFamily="66" charset="0"/>
              </a:rPr>
              <a:t> </a:t>
            </a:r>
            <a:r>
              <a:rPr lang="fr-BE" sz="3600" dirty="0" err="1">
                <a:latin typeface="Rastanty Cortez" panose="02000506000000020003" pitchFamily="2" charset="0"/>
                <a:cs typeface="Dreaming Outloud Pro" panose="020B0604020202020204" pitchFamily="66" charset="0"/>
              </a:rPr>
              <a:t>woman</a:t>
            </a:r>
            <a:endParaRPr lang="fr-BE" sz="3600" dirty="0">
              <a:latin typeface="Rastanty Cortez" panose="02000506000000020003" pitchFamily="2" charset="0"/>
              <a:cs typeface="Dreaming Outloud Pro" panose="020B0604020202020204" pitchFamily="66" charset="0"/>
            </a:endParaRPr>
          </a:p>
        </p:txBody>
      </p:sp>
      <p:sp>
        <p:nvSpPr>
          <p:cNvPr id="6" name="ZoneTexte 5">
            <a:extLst>
              <a:ext uri="{FF2B5EF4-FFF2-40B4-BE49-F238E27FC236}">
                <a16:creationId xmlns:a16="http://schemas.microsoft.com/office/drawing/2014/main" id="{0BC9CE26-49CD-2016-9A74-55618C1D14AB}"/>
              </a:ext>
            </a:extLst>
          </p:cNvPr>
          <p:cNvSpPr txBox="1"/>
          <p:nvPr/>
        </p:nvSpPr>
        <p:spPr>
          <a:xfrm>
            <a:off x="3600211" y="6319581"/>
            <a:ext cx="3379709" cy="276999"/>
          </a:xfrm>
          <a:prstGeom prst="rect">
            <a:avLst/>
          </a:prstGeom>
          <a:noFill/>
        </p:spPr>
        <p:txBody>
          <a:bodyPr wrap="square" rtlCol="0">
            <a:spAutoFit/>
          </a:bodyPr>
          <a:lstStyle/>
          <a:p>
            <a:pPr algn="r"/>
            <a:r>
              <a:rPr lang="fr-BE" sz="1200" dirty="0">
                <a:solidFill>
                  <a:schemeClr val="bg2">
                    <a:lumMod val="60000"/>
                    <a:lumOff val="40000"/>
                  </a:schemeClr>
                </a:solidFill>
              </a:rPr>
              <a:t>Kriszgruber Laura – Juillet 2024 </a:t>
            </a:r>
          </a:p>
        </p:txBody>
      </p:sp>
    </p:spTree>
    <p:extLst>
      <p:ext uri="{BB962C8B-B14F-4D97-AF65-F5344CB8AC3E}">
        <p14:creationId xmlns:p14="http://schemas.microsoft.com/office/powerpoint/2010/main" val="366996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42" presetClass="entr" presetSubtype="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BE0FA7D9-1376-6E73-4AEF-C0728CFB9A83}"/>
              </a:ext>
            </a:extLst>
          </p:cNvPr>
          <p:cNvSpPr>
            <a:spLocks noGrp="1"/>
          </p:cNvSpPr>
          <p:nvPr>
            <p:ph type="title"/>
          </p:nvPr>
        </p:nvSpPr>
        <p:spPr>
          <a:xfrm>
            <a:off x="5014699" y="1014450"/>
            <a:ext cx="4299666" cy="3249131"/>
          </a:xfrm>
        </p:spPr>
        <p:txBody>
          <a:bodyPr vert="horz" lIns="91440" tIns="45720" rIns="91440" bIns="45720" rtlCol="0" anchor="b">
            <a:normAutofit/>
          </a:bodyPr>
          <a:lstStyle/>
          <a:p>
            <a:r>
              <a:rPr lang="en-US" sz="4400" kern="1200" dirty="0">
                <a:solidFill>
                  <a:schemeClr val="accent1"/>
                </a:solidFill>
                <a:latin typeface="+mj-lt"/>
                <a:ea typeface="+mj-ea"/>
                <a:cs typeface="+mj-cs"/>
              </a:rPr>
              <a:t>Awards</a:t>
            </a:r>
            <a:endParaRPr lang="en-US" sz="5400" kern="1200" dirty="0">
              <a:solidFill>
                <a:schemeClr val="accent1"/>
              </a:solidFill>
              <a:latin typeface="+mj-lt"/>
              <a:ea typeface="+mj-ea"/>
              <a:cs typeface="+mj-cs"/>
            </a:endParaRPr>
          </a:p>
        </p:txBody>
      </p:sp>
      <p:sp>
        <p:nvSpPr>
          <p:cNvPr id="3" name="Espace réservé du texte 2">
            <a:extLst>
              <a:ext uri="{FF2B5EF4-FFF2-40B4-BE49-F238E27FC236}">
                <a16:creationId xmlns:a16="http://schemas.microsoft.com/office/drawing/2014/main" id="{16B7CD9D-76DB-A45C-C647-DCFA16A7C72A}"/>
              </a:ext>
            </a:extLst>
          </p:cNvPr>
          <p:cNvSpPr>
            <a:spLocks noGrp="1"/>
          </p:cNvSpPr>
          <p:nvPr>
            <p:ph type="body" idx="1"/>
          </p:nvPr>
        </p:nvSpPr>
        <p:spPr>
          <a:xfrm>
            <a:off x="5014698" y="4263581"/>
            <a:ext cx="4299666" cy="1402573"/>
          </a:xfrm>
        </p:spPr>
        <p:txBody>
          <a:bodyPr vert="horz" lIns="91440" tIns="45720" rIns="91440" bIns="45720" rtlCol="0" anchor="t">
            <a:normAutofit/>
          </a:bodyPr>
          <a:lstStyle/>
          <a:p>
            <a:pPr marL="171450" indent="-171450">
              <a:lnSpc>
                <a:spcPct val="90000"/>
              </a:lnSpc>
              <a:buFont typeface="Wingdings" panose="05000000000000000000" pitchFamily="2" charset="2"/>
              <a:buChar char="Ø"/>
            </a:pPr>
            <a:r>
              <a:rPr lang="en-US" sz="1800" dirty="0"/>
              <a:t>1997 EFF Pioneer Award</a:t>
            </a:r>
          </a:p>
          <a:p>
            <a:pPr marL="171450" indent="-171450">
              <a:lnSpc>
                <a:spcPct val="90000"/>
              </a:lnSpc>
              <a:buFont typeface="Wingdings" panose="05000000000000000000" pitchFamily="2" charset="2"/>
              <a:buChar char="Ø"/>
            </a:pPr>
            <a:r>
              <a:rPr lang="en-US" sz="1800" dirty="0"/>
              <a:t>BULBIE </a:t>
            </a:r>
            <a:r>
              <a:rPr lang="en-US" sz="1800" dirty="0" err="1"/>
              <a:t>Gnass</a:t>
            </a:r>
            <a:r>
              <a:rPr lang="en-US" sz="1800" dirty="0"/>
              <a:t> Spirit of Achievement Bronze Award</a:t>
            </a:r>
          </a:p>
          <a:p>
            <a:pPr marL="171450" indent="-171450">
              <a:lnSpc>
                <a:spcPct val="90000"/>
              </a:lnSpc>
              <a:buFont typeface="Wingdings" panose="05000000000000000000" pitchFamily="2" charset="2"/>
              <a:buChar char="Ø"/>
            </a:pPr>
            <a:r>
              <a:rPr lang="en-US" sz="1800" dirty="0"/>
              <a:t>2014 National Inventors Hall of Fame</a:t>
            </a:r>
          </a:p>
          <a:p>
            <a:pPr>
              <a:lnSpc>
                <a:spcPct val="90000"/>
              </a:lnSpc>
            </a:pPr>
            <a:endParaRPr lang="en-US" sz="500" dirty="0"/>
          </a:p>
        </p:txBody>
      </p:sp>
      <p:sp>
        <p:nvSpPr>
          <p:cNvPr id="39" name="Isosceles Triangle 38">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Image 6">
            <a:extLst>
              <a:ext uri="{FF2B5EF4-FFF2-40B4-BE49-F238E27FC236}">
                <a16:creationId xmlns:a16="http://schemas.microsoft.com/office/drawing/2014/main" id="{19722740-EAFA-A8A1-544B-83297705696E}"/>
              </a:ext>
            </a:extLst>
          </p:cNvPr>
          <p:cNvPicPr>
            <a:picLocks noChangeAspect="1"/>
          </p:cNvPicPr>
          <p:nvPr/>
        </p:nvPicPr>
        <p:blipFill>
          <a:blip r:embed="rId3">
            <a:extLst>
              <a:ext uri="{28A0092B-C50C-407E-A947-70E740481C1C}">
                <a14:useLocalDpi xmlns:a14="http://schemas.microsoft.com/office/drawing/2010/main" val="0"/>
              </a:ext>
            </a:extLst>
          </a:blip>
          <a:srcRect t="5616" b="5616"/>
          <a:stretch/>
        </p:blipFill>
        <p:spPr>
          <a:xfrm>
            <a:off x="1243848" y="1265315"/>
            <a:ext cx="3410448" cy="4335340"/>
          </a:xfrm>
          <a:prstGeom prst="rect">
            <a:avLst/>
          </a:prstGeom>
        </p:spPr>
      </p:pic>
      <p:sp>
        <p:nvSpPr>
          <p:cNvPr id="8" name="ZoneTexte 7">
            <a:extLst>
              <a:ext uri="{FF2B5EF4-FFF2-40B4-BE49-F238E27FC236}">
                <a16:creationId xmlns:a16="http://schemas.microsoft.com/office/drawing/2014/main" id="{C4CFD672-5124-E8DC-16A4-77B318FB99CC}"/>
              </a:ext>
            </a:extLst>
          </p:cNvPr>
          <p:cNvSpPr txBox="1"/>
          <p:nvPr/>
        </p:nvSpPr>
        <p:spPr>
          <a:xfrm>
            <a:off x="10697" y="6460801"/>
            <a:ext cx="6100430" cy="369332"/>
          </a:xfrm>
          <a:prstGeom prst="rect">
            <a:avLst/>
          </a:prstGeom>
          <a:noFill/>
        </p:spPr>
        <p:txBody>
          <a:bodyPr wrap="square">
            <a:spAutoFit/>
          </a:bodyPr>
          <a:lstStyle/>
          <a:p>
            <a:fld id="{3BD16746-040E-4B58-BB3C-61C0D12A142D}" type="slidenum">
              <a:rPr lang="fr-BE" sz="1800" b="1" smtClean="0">
                <a:solidFill>
                  <a:schemeClr val="bg2">
                    <a:lumMod val="75000"/>
                  </a:schemeClr>
                </a:solidFill>
                <a:latin typeface="Nyala" panose="02000504070300020003" pitchFamily="2" charset="0"/>
              </a:rPr>
              <a:pPr/>
              <a:t>10</a:t>
            </a:fld>
            <a:endParaRPr lang="fr-BE" sz="1800" b="1" dirty="0">
              <a:solidFill>
                <a:schemeClr val="bg2">
                  <a:lumMod val="75000"/>
                </a:schemeClr>
              </a:solidFill>
              <a:latin typeface="Nyala" panose="02000504070300020003" pitchFamily="2" charset="0"/>
            </a:endParaRPr>
          </a:p>
        </p:txBody>
      </p:sp>
      <p:sp>
        <p:nvSpPr>
          <p:cNvPr id="9" name="Bouton d’action : retour ou précédent 8">
            <a:hlinkClick r:id="" action="ppaction://hlinkshowjump?jump=previousslide" highlightClick="1"/>
            <a:extLst>
              <a:ext uri="{FF2B5EF4-FFF2-40B4-BE49-F238E27FC236}">
                <a16:creationId xmlns:a16="http://schemas.microsoft.com/office/drawing/2014/main" id="{52EAFCEC-5347-B34B-CE92-293E8374A476}"/>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10" name="Bouton d’action : avant ou précédent 9">
            <a:hlinkClick r:id="" action="ppaction://hlinkshowjump?jump=nextslide" highlightClick="1"/>
            <a:extLst>
              <a:ext uri="{FF2B5EF4-FFF2-40B4-BE49-F238E27FC236}">
                <a16:creationId xmlns:a16="http://schemas.microsoft.com/office/drawing/2014/main" id="{E6D5C44E-B6CF-9CB3-8CBC-2CF0C4506AFC}"/>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9961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BE0FA7D9-1376-6E73-4AEF-C0728CFB9A83}"/>
              </a:ext>
            </a:extLst>
          </p:cNvPr>
          <p:cNvSpPr>
            <a:spLocks noGrp="1"/>
          </p:cNvSpPr>
          <p:nvPr>
            <p:ph type="title"/>
          </p:nvPr>
        </p:nvSpPr>
        <p:spPr>
          <a:xfrm>
            <a:off x="5345824" y="559582"/>
            <a:ext cx="3497565" cy="822650"/>
          </a:xfrm>
        </p:spPr>
        <p:txBody>
          <a:bodyPr vert="horz" lIns="91440" tIns="45720" rIns="91440" bIns="45720" rtlCol="0" anchor="b">
            <a:normAutofit/>
          </a:bodyPr>
          <a:lstStyle/>
          <a:p>
            <a:r>
              <a:rPr lang="en-US" sz="4400" kern="1200" dirty="0">
                <a:solidFill>
                  <a:schemeClr val="accent1"/>
                </a:solidFill>
                <a:latin typeface="+mj-lt"/>
                <a:ea typeface="+mj-ea"/>
                <a:cs typeface="+mj-cs"/>
              </a:rPr>
              <a:t>Today</a:t>
            </a:r>
          </a:p>
        </p:txBody>
      </p:sp>
      <p:sp>
        <p:nvSpPr>
          <p:cNvPr id="3" name="Espace réservé du texte 2">
            <a:extLst>
              <a:ext uri="{FF2B5EF4-FFF2-40B4-BE49-F238E27FC236}">
                <a16:creationId xmlns:a16="http://schemas.microsoft.com/office/drawing/2014/main" id="{16B7CD9D-76DB-A45C-C647-DCFA16A7C72A}"/>
              </a:ext>
            </a:extLst>
          </p:cNvPr>
          <p:cNvSpPr>
            <a:spLocks noGrp="1"/>
          </p:cNvSpPr>
          <p:nvPr>
            <p:ph type="body" idx="1"/>
          </p:nvPr>
        </p:nvSpPr>
        <p:spPr>
          <a:xfrm>
            <a:off x="5345343" y="1547037"/>
            <a:ext cx="3498045" cy="3341063"/>
          </a:xfrm>
        </p:spPr>
        <p:txBody>
          <a:bodyPr vert="horz" lIns="91440" tIns="45720" rIns="91440" bIns="45720" rtlCol="0" anchor="t">
            <a:normAutofit/>
          </a:bodyPr>
          <a:lstStyle/>
          <a:p>
            <a:pPr marL="171450" indent="-171450">
              <a:lnSpc>
                <a:spcPct val="90000"/>
              </a:lnSpc>
              <a:buFont typeface="Wingdings" panose="05000000000000000000" pitchFamily="2" charset="2"/>
              <a:buChar char="Ø"/>
            </a:pPr>
            <a:r>
              <a:rPr lang="en-US" sz="1800" dirty="0"/>
              <a:t>Fax machines </a:t>
            </a:r>
          </a:p>
          <a:p>
            <a:pPr marL="171450" indent="-171450">
              <a:lnSpc>
                <a:spcPct val="90000"/>
              </a:lnSpc>
              <a:buFont typeface="Wingdings" panose="05000000000000000000" pitchFamily="2" charset="2"/>
              <a:buChar char="Ø"/>
            </a:pPr>
            <a:r>
              <a:rPr lang="en-US" sz="1800" dirty="0"/>
              <a:t>Top-secret military </a:t>
            </a:r>
          </a:p>
          <a:p>
            <a:pPr marL="171450" indent="-171450">
              <a:lnSpc>
                <a:spcPct val="90000"/>
              </a:lnSpc>
              <a:buFont typeface="Wingdings" panose="05000000000000000000" pitchFamily="2" charset="2"/>
              <a:buChar char="Ø"/>
            </a:pPr>
            <a:r>
              <a:rPr lang="en-US" sz="1800" dirty="0"/>
              <a:t>Diplomatic communications </a:t>
            </a:r>
          </a:p>
          <a:p>
            <a:pPr marL="171450" indent="-171450">
              <a:lnSpc>
                <a:spcPct val="90000"/>
              </a:lnSpc>
              <a:buFont typeface="Wingdings" panose="05000000000000000000" pitchFamily="2" charset="2"/>
              <a:buChar char="Ø"/>
            </a:pPr>
            <a:r>
              <a:rPr lang="en-US" sz="1800" dirty="0"/>
              <a:t>GPS</a:t>
            </a:r>
          </a:p>
          <a:p>
            <a:pPr marL="171450" indent="-171450">
              <a:lnSpc>
                <a:spcPct val="90000"/>
              </a:lnSpc>
              <a:buFont typeface="Wingdings" panose="05000000000000000000" pitchFamily="2" charset="2"/>
              <a:buChar char="Ø"/>
            </a:pPr>
            <a:r>
              <a:rPr lang="en-US" sz="1800" dirty="0"/>
              <a:t>Internet</a:t>
            </a:r>
          </a:p>
          <a:p>
            <a:pPr marL="171450" indent="-171450">
              <a:lnSpc>
                <a:spcPct val="90000"/>
              </a:lnSpc>
              <a:buFont typeface="Wingdings" panose="05000000000000000000" pitchFamily="2" charset="2"/>
              <a:buChar char="Ø"/>
            </a:pPr>
            <a:r>
              <a:rPr lang="en-US" sz="1800" dirty="0"/>
              <a:t>Wi-fi</a:t>
            </a:r>
          </a:p>
          <a:p>
            <a:pPr marL="171450" indent="-171450">
              <a:lnSpc>
                <a:spcPct val="90000"/>
              </a:lnSpc>
              <a:buFont typeface="Wingdings" panose="05000000000000000000" pitchFamily="2" charset="2"/>
              <a:buChar char="Ø"/>
            </a:pPr>
            <a:r>
              <a:rPr lang="en-US" sz="1800" dirty="0"/>
              <a:t>Satellite communication systems </a:t>
            </a:r>
          </a:p>
          <a:p>
            <a:pPr marL="171450" indent="-171450">
              <a:lnSpc>
                <a:spcPct val="90000"/>
              </a:lnSpc>
              <a:buFont typeface="Wingdings" panose="05000000000000000000" pitchFamily="2" charset="2"/>
              <a:buChar char="Ø"/>
            </a:pPr>
            <a:r>
              <a:rPr lang="en-US" sz="1800" dirty="0"/>
              <a:t>Wireless communication </a:t>
            </a:r>
          </a:p>
          <a:p>
            <a:pPr marL="171450" indent="-171450">
              <a:lnSpc>
                <a:spcPct val="90000"/>
              </a:lnSpc>
              <a:buFont typeface="Wingdings" panose="05000000000000000000" pitchFamily="2" charset="2"/>
              <a:buChar char="Ø"/>
            </a:pPr>
            <a:endParaRPr lang="en-US" sz="1800" dirty="0"/>
          </a:p>
        </p:txBody>
      </p:sp>
      <p:sp>
        <p:nvSpPr>
          <p:cNvPr id="54" name="Isosceles Triangle 53">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22" name="Image 21" descr="Une image contenant texte, papier, livre, Publication&#10;&#10;Description générée automatiquement">
            <a:extLst>
              <a:ext uri="{FF2B5EF4-FFF2-40B4-BE49-F238E27FC236}">
                <a16:creationId xmlns:a16="http://schemas.microsoft.com/office/drawing/2014/main" id="{12DB6345-6873-643D-163E-331291792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267" y="511735"/>
            <a:ext cx="3855020" cy="5607302"/>
          </a:xfrm>
          <a:prstGeom prst="rect">
            <a:avLst/>
          </a:prstGeom>
        </p:spPr>
      </p:pic>
      <p:sp>
        <p:nvSpPr>
          <p:cNvPr id="24" name="ZoneTexte 23">
            <a:extLst>
              <a:ext uri="{FF2B5EF4-FFF2-40B4-BE49-F238E27FC236}">
                <a16:creationId xmlns:a16="http://schemas.microsoft.com/office/drawing/2014/main" id="{B9ABC052-89F2-3FB4-F5CD-B64AEA81E458}"/>
              </a:ext>
            </a:extLst>
          </p:cNvPr>
          <p:cNvSpPr txBox="1"/>
          <p:nvPr/>
        </p:nvSpPr>
        <p:spPr>
          <a:xfrm>
            <a:off x="10697" y="6460801"/>
            <a:ext cx="6100430" cy="369332"/>
          </a:xfrm>
          <a:prstGeom prst="rect">
            <a:avLst/>
          </a:prstGeom>
          <a:noFill/>
        </p:spPr>
        <p:txBody>
          <a:bodyPr wrap="square">
            <a:spAutoFit/>
          </a:bodyPr>
          <a:lstStyle/>
          <a:p>
            <a:fld id="{3BD16746-040E-4B58-BB3C-61C0D12A142D}" type="slidenum">
              <a:rPr lang="fr-BE" sz="1800" b="1" smtClean="0">
                <a:solidFill>
                  <a:schemeClr val="bg2">
                    <a:lumMod val="75000"/>
                  </a:schemeClr>
                </a:solidFill>
                <a:latin typeface="Nyala" panose="02000504070300020003" pitchFamily="2" charset="0"/>
              </a:rPr>
              <a:pPr/>
              <a:t>11</a:t>
            </a:fld>
            <a:endParaRPr lang="fr-BE" sz="1800" b="1" dirty="0">
              <a:solidFill>
                <a:schemeClr val="bg2">
                  <a:lumMod val="75000"/>
                </a:schemeClr>
              </a:solidFill>
              <a:latin typeface="Nyala" panose="02000504070300020003" pitchFamily="2" charset="0"/>
            </a:endParaRPr>
          </a:p>
        </p:txBody>
      </p:sp>
      <p:sp>
        <p:nvSpPr>
          <p:cNvPr id="26" name="Bouton d’action : retour ou précédent 25">
            <a:hlinkClick r:id="" action="ppaction://hlinkshowjump?jump=previousslide" highlightClick="1"/>
            <a:extLst>
              <a:ext uri="{FF2B5EF4-FFF2-40B4-BE49-F238E27FC236}">
                <a16:creationId xmlns:a16="http://schemas.microsoft.com/office/drawing/2014/main" id="{46BA9A22-B7AE-7483-8E53-A0743AE7093F}"/>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38" name="Bouton d’action : avant ou précédent 37">
            <a:hlinkClick r:id="" action="ppaction://hlinkshowjump?jump=nextslide" highlightClick="1"/>
            <a:extLst>
              <a:ext uri="{FF2B5EF4-FFF2-40B4-BE49-F238E27FC236}">
                <a16:creationId xmlns:a16="http://schemas.microsoft.com/office/drawing/2014/main" id="{BD3454C3-B3DA-7249-8F13-465AFA713E72}"/>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40" name="ZoneTexte 39">
            <a:extLst>
              <a:ext uri="{FF2B5EF4-FFF2-40B4-BE49-F238E27FC236}">
                <a16:creationId xmlns:a16="http://schemas.microsoft.com/office/drawing/2014/main" id="{3FA09EF1-CF64-84BC-2067-CB2A8105555D}"/>
              </a:ext>
            </a:extLst>
          </p:cNvPr>
          <p:cNvSpPr txBox="1"/>
          <p:nvPr/>
        </p:nvSpPr>
        <p:spPr>
          <a:xfrm>
            <a:off x="1208243" y="6153024"/>
            <a:ext cx="3855158" cy="307777"/>
          </a:xfrm>
          <a:prstGeom prst="rect">
            <a:avLst/>
          </a:prstGeom>
          <a:noFill/>
        </p:spPr>
        <p:txBody>
          <a:bodyPr wrap="none" rtlCol="0">
            <a:spAutoFit/>
          </a:bodyPr>
          <a:lstStyle/>
          <a:p>
            <a:r>
              <a:rPr lang="en-US" sz="1400" dirty="0">
                <a:solidFill>
                  <a:schemeClr val="accent1">
                    <a:lumMod val="60000"/>
                    <a:lumOff val="40000"/>
                  </a:schemeClr>
                </a:solidFill>
              </a:rPr>
              <a:t>Patent for the Secret Communication System </a:t>
            </a:r>
          </a:p>
        </p:txBody>
      </p:sp>
    </p:spTree>
    <p:extLst>
      <p:ext uri="{BB962C8B-B14F-4D97-AF65-F5344CB8AC3E}">
        <p14:creationId xmlns:p14="http://schemas.microsoft.com/office/powerpoint/2010/main" val="398971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 name="Straight Connector 4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8" name="Image 7" descr="Une image contenant Visage humain, personne, dame, portrait&#10;&#10;Description générée automatiquement">
            <a:extLst>
              <a:ext uri="{FF2B5EF4-FFF2-40B4-BE49-F238E27FC236}">
                <a16:creationId xmlns:a16="http://schemas.microsoft.com/office/drawing/2014/main" id="{16D68223-0370-F541-20B7-3F590479AA95}"/>
              </a:ext>
            </a:extLst>
          </p:cNvPr>
          <p:cNvPicPr>
            <a:picLocks noChangeAspect="1"/>
          </p:cNvPicPr>
          <p:nvPr/>
        </p:nvPicPr>
        <p:blipFill rotWithShape="1">
          <a:blip r:embed="rId3">
            <a:duotone>
              <a:prstClr val="black"/>
              <a:prstClr val="white"/>
            </a:duotone>
            <a:extLst>
              <a:ext uri="{28A0092B-C50C-407E-A947-70E740481C1C}">
                <a14:useLocalDpi xmlns:a14="http://schemas.microsoft.com/office/drawing/2010/main" val="0"/>
              </a:ext>
            </a:extLst>
          </a:blip>
          <a:srcRect l="5070" t="10221" r="2" b="18368"/>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re 1">
            <a:extLst>
              <a:ext uri="{FF2B5EF4-FFF2-40B4-BE49-F238E27FC236}">
                <a16:creationId xmlns:a16="http://schemas.microsoft.com/office/drawing/2014/main" id="{3F25694B-7CB1-B985-1C94-CA08FAD4918F}"/>
              </a:ext>
            </a:extLst>
          </p:cNvPr>
          <p:cNvSpPr>
            <a:spLocks noGrp="1"/>
          </p:cNvSpPr>
          <p:nvPr>
            <p:ph type="title"/>
          </p:nvPr>
        </p:nvSpPr>
        <p:spPr>
          <a:xfrm>
            <a:off x="879109" y="1678666"/>
            <a:ext cx="4913272" cy="894413"/>
          </a:xfrm>
        </p:spPr>
        <p:txBody>
          <a:bodyPr vert="horz" lIns="91440" tIns="45720" rIns="91440" bIns="45720" rtlCol="0" anchor="b">
            <a:normAutofit/>
          </a:bodyPr>
          <a:lstStyle/>
          <a:p>
            <a:r>
              <a:rPr lang="en-US" sz="4400" dirty="0"/>
              <a:t>Trivia</a:t>
            </a:r>
            <a:r>
              <a:rPr lang="en-US" sz="4800" dirty="0"/>
              <a:t> </a:t>
            </a:r>
          </a:p>
        </p:txBody>
      </p:sp>
      <p:sp>
        <p:nvSpPr>
          <p:cNvPr id="3" name="Espace réservé du texte 2">
            <a:extLst>
              <a:ext uri="{FF2B5EF4-FFF2-40B4-BE49-F238E27FC236}">
                <a16:creationId xmlns:a16="http://schemas.microsoft.com/office/drawing/2014/main" id="{F2A2940A-4078-DD38-CAC6-C8111B98D8DE}"/>
              </a:ext>
            </a:extLst>
          </p:cNvPr>
          <p:cNvSpPr>
            <a:spLocks noGrp="1"/>
          </p:cNvSpPr>
          <p:nvPr>
            <p:ph type="body" idx="1"/>
          </p:nvPr>
        </p:nvSpPr>
        <p:spPr>
          <a:xfrm>
            <a:off x="842597" y="2721935"/>
            <a:ext cx="4947955" cy="2425797"/>
          </a:xfrm>
        </p:spPr>
        <p:txBody>
          <a:bodyPr vert="horz" lIns="91440" tIns="45720" rIns="91440" bIns="45720" rtlCol="0" anchor="t">
            <a:normAutofit/>
          </a:bodyPr>
          <a:lstStyle/>
          <a:p>
            <a:pPr marL="285750" indent="-285750">
              <a:lnSpc>
                <a:spcPct val="90000"/>
              </a:lnSpc>
              <a:buFont typeface="Wingdings" panose="05000000000000000000" pitchFamily="2" charset="2"/>
              <a:buChar char="Ø"/>
            </a:pPr>
            <a:r>
              <a:rPr lang="en-US" sz="1800" dirty="0"/>
              <a:t>Never formally educated in math or science</a:t>
            </a:r>
          </a:p>
          <a:p>
            <a:pPr marL="285750" indent="-285750">
              <a:lnSpc>
                <a:spcPct val="90000"/>
              </a:lnSpc>
              <a:buFont typeface="Wingdings" panose="05000000000000000000" pitchFamily="2" charset="2"/>
              <a:buChar char="Ø"/>
            </a:pPr>
            <a:r>
              <a:rPr lang="en-US" sz="1800" dirty="0"/>
              <a:t>Married six times </a:t>
            </a:r>
          </a:p>
          <a:p>
            <a:pPr marL="285750" indent="-285750">
              <a:lnSpc>
                <a:spcPct val="90000"/>
              </a:lnSpc>
              <a:buFont typeface="Wingdings" panose="05000000000000000000" pitchFamily="2" charset="2"/>
              <a:buChar char="Ø"/>
            </a:pPr>
            <a:r>
              <a:rPr lang="en-US" sz="1800" dirty="0"/>
              <a:t>Chess Enthusiast</a:t>
            </a:r>
          </a:p>
          <a:p>
            <a:pPr marL="285750" indent="-285750">
              <a:lnSpc>
                <a:spcPct val="90000"/>
              </a:lnSpc>
              <a:buFont typeface="Wingdings" panose="05000000000000000000" pitchFamily="2" charset="2"/>
              <a:buChar char="Ø"/>
            </a:pPr>
            <a:r>
              <a:rPr lang="en-US" sz="1800" dirty="0"/>
              <a:t>Multilingual : German, French, English</a:t>
            </a:r>
          </a:p>
          <a:p>
            <a:pPr marL="285750" indent="-285750">
              <a:lnSpc>
                <a:spcPct val="90000"/>
              </a:lnSpc>
              <a:buFont typeface="Wingdings" panose="05000000000000000000" pitchFamily="2" charset="2"/>
              <a:buChar char="Ø"/>
            </a:pPr>
            <a:r>
              <a:rPr lang="en-US" sz="1800" dirty="0"/>
              <a:t>2017 Bombshell : movie about her life </a:t>
            </a:r>
          </a:p>
        </p:txBody>
      </p:sp>
      <p:cxnSp>
        <p:nvCxnSpPr>
          <p:cNvPr id="52" name="Straight Connector 5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ZoneTexte 8">
            <a:extLst>
              <a:ext uri="{FF2B5EF4-FFF2-40B4-BE49-F238E27FC236}">
                <a16:creationId xmlns:a16="http://schemas.microsoft.com/office/drawing/2014/main" id="{2B3CE549-DA5A-9F14-0019-E13701E119D3}"/>
              </a:ext>
            </a:extLst>
          </p:cNvPr>
          <p:cNvSpPr txBox="1"/>
          <p:nvPr/>
        </p:nvSpPr>
        <p:spPr>
          <a:xfrm>
            <a:off x="10697" y="6460801"/>
            <a:ext cx="6100430" cy="369332"/>
          </a:xfrm>
          <a:prstGeom prst="rect">
            <a:avLst/>
          </a:prstGeom>
          <a:noFill/>
        </p:spPr>
        <p:txBody>
          <a:bodyPr wrap="square">
            <a:spAutoFit/>
          </a:bodyPr>
          <a:lstStyle/>
          <a:p>
            <a:fld id="{3BD16746-040E-4B58-BB3C-61C0D12A142D}" type="slidenum">
              <a:rPr lang="fr-BE" sz="1800" b="1" smtClean="0">
                <a:solidFill>
                  <a:schemeClr val="bg2">
                    <a:lumMod val="75000"/>
                  </a:schemeClr>
                </a:solidFill>
                <a:latin typeface="Nyala" panose="02000504070300020003" pitchFamily="2" charset="0"/>
              </a:rPr>
              <a:pPr/>
              <a:t>12</a:t>
            </a:fld>
            <a:endParaRPr lang="fr-BE" sz="1800" b="1" dirty="0">
              <a:solidFill>
                <a:schemeClr val="bg2">
                  <a:lumMod val="75000"/>
                </a:schemeClr>
              </a:solidFill>
              <a:latin typeface="Nyala" panose="02000504070300020003" pitchFamily="2" charset="0"/>
            </a:endParaRPr>
          </a:p>
        </p:txBody>
      </p:sp>
      <p:sp>
        <p:nvSpPr>
          <p:cNvPr id="10" name="Bouton d’action : retour ou précédent 9">
            <a:hlinkClick r:id="" action="ppaction://hlinkshowjump?jump=previousslide" highlightClick="1"/>
            <a:extLst>
              <a:ext uri="{FF2B5EF4-FFF2-40B4-BE49-F238E27FC236}">
                <a16:creationId xmlns:a16="http://schemas.microsoft.com/office/drawing/2014/main" id="{5B638D94-F5E8-0845-E157-545FA215CAEA}"/>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22" name="Bouton d’action : avant ou précédent 21">
            <a:hlinkClick r:id="" action="ppaction://hlinkshowjump?jump=nextslide" highlightClick="1"/>
            <a:extLst>
              <a:ext uri="{FF2B5EF4-FFF2-40B4-BE49-F238E27FC236}">
                <a16:creationId xmlns:a16="http://schemas.microsoft.com/office/drawing/2014/main" id="{736A87A4-C827-27CF-BCB5-5C056D8B03B5}"/>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22740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anim calcmode="lin" valueType="num">
                                      <p:cBhvr>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anim calcmode="lin" valueType="num">
                                      <p:cBhvr>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60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anim calcmode="lin" valueType="num">
                                      <p:cBhvr>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A770AB4-204D-F9D6-89C9-F5392BFDFF88}"/>
              </a:ext>
            </a:extLst>
          </p:cNvPr>
          <p:cNvSpPr>
            <a:spLocks noGrp="1"/>
          </p:cNvSpPr>
          <p:nvPr>
            <p:ph type="title"/>
          </p:nvPr>
        </p:nvSpPr>
        <p:spPr/>
        <p:txBody>
          <a:bodyPr>
            <a:noAutofit/>
          </a:bodyPr>
          <a:lstStyle/>
          <a:p>
            <a:r>
              <a:rPr lang="en-US" sz="3200" dirty="0"/>
              <a:t>The biggest men and women with the biggest ideas can be shot down by the smallest men and women with the smallest minds.</a:t>
            </a:r>
            <a:br>
              <a:rPr lang="en-US" sz="3200" dirty="0"/>
            </a:br>
            <a:r>
              <a:rPr lang="en-US" sz="3200" dirty="0"/>
              <a:t>Think big anyway.</a:t>
            </a:r>
          </a:p>
        </p:txBody>
      </p:sp>
      <p:sp>
        <p:nvSpPr>
          <p:cNvPr id="6" name="Espace réservé du texte 5">
            <a:extLst>
              <a:ext uri="{FF2B5EF4-FFF2-40B4-BE49-F238E27FC236}">
                <a16:creationId xmlns:a16="http://schemas.microsoft.com/office/drawing/2014/main" id="{27FD5142-1171-AB0A-AC03-FEBDF715E240}"/>
              </a:ext>
            </a:extLst>
          </p:cNvPr>
          <p:cNvSpPr>
            <a:spLocks noGrp="1"/>
          </p:cNvSpPr>
          <p:nvPr>
            <p:ph type="body" sz="quarter" idx="13"/>
          </p:nvPr>
        </p:nvSpPr>
        <p:spPr/>
        <p:txBody>
          <a:bodyPr/>
          <a:lstStyle/>
          <a:p>
            <a:pPr algn="l" fontAlgn="base"/>
            <a:r>
              <a:rPr lang="en-US" b="1" i="0" dirty="0">
                <a:solidFill>
                  <a:srgbClr val="FFFFFF"/>
                </a:solidFill>
                <a:effectLst/>
                <a:latin typeface="Roboto" panose="020B0604020202020204" pitchFamily="2" charset="0"/>
              </a:rPr>
              <a:t>Bombshell: The Hedy </a:t>
            </a:r>
            <a:r>
              <a:rPr lang="en-US" b="1" i="0" dirty="0" err="1">
                <a:solidFill>
                  <a:srgbClr val="FFFFFF"/>
                </a:solidFill>
                <a:effectLst/>
                <a:latin typeface="Roboto" panose="020B0604020202020204" pitchFamily="2" charset="0"/>
              </a:rPr>
              <a:t>Lamarr</a:t>
            </a:r>
            <a:r>
              <a:rPr lang="en-US" b="1" i="0" dirty="0">
                <a:solidFill>
                  <a:srgbClr val="FFFFFF"/>
                </a:solidFill>
                <a:effectLst/>
                <a:latin typeface="Roboto" panose="020B0604020202020204" pitchFamily="2" charset="0"/>
              </a:rPr>
              <a:t> Story</a:t>
            </a:r>
          </a:p>
        </p:txBody>
      </p:sp>
      <p:sp>
        <p:nvSpPr>
          <p:cNvPr id="5" name="Espace réservé du texte 4">
            <a:extLst>
              <a:ext uri="{FF2B5EF4-FFF2-40B4-BE49-F238E27FC236}">
                <a16:creationId xmlns:a16="http://schemas.microsoft.com/office/drawing/2014/main" id="{2095FC33-C150-D038-C773-B7992CFEE7D4}"/>
              </a:ext>
            </a:extLst>
          </p:cNvPr>
          <p:cNvSpPr>
            <a:spLocks noGrp="1"/>
          </p:cNvSpPr>
          <p:nvPr>
            <p:ph type="body" idx="1"/>
          </p:nvPr>
        </p:nvSpPr>
        <p:spPr/>
        <p:txBody>
          <a:bodyPr/>
          <a:lstStyle/>
          <a:p>
            <a:r>
              <a:rPr lang="en-US" dirty="0"/>
              <a:t>Part of a poem read by Hedy </a:t>
            </a:r>
            <a:r>
              <a:rPr lang="en-US" dirty="0" err="1"/>
              <a:t>Lamarr</a:t>
            </a:r>
            <a:r>
              <a:rPr lang="en-US" dirty="0"/>
              <a:t> to her children in Bombshell: The Hedy </a:t>
            </a:r>
            <a:r>
              <a:rPr lang="en-US" dirty="0" err="1"/>
              <a:t>Lamarr</a:t>
            </a:r>
            <a:r>
              <a:rPr lang="en-US" dirty="0"/>
              <a:t> Story</a:t>
            </a:r>
          </a:p>
          <a:p>
            <a:r>
              <a:rPr lang="en-US" dirty="0"/>
              <a:t>Full poem : </a:t>
            </a:r>
            <a:r>
              <a:rPr lang="en-US" dirty="0">
                <a:solidFill>
                  <a:schemeClr val="accent1"/>
                </a:solidFill>
                <a:hlinkClick r:id="rId3">
                  <a:extLst>
                    <a:ext uri="{A12FA001-AC4F-418D-AE19-62706E023703}">
                      <ahyp:hlinkClr xmlns:ahyp="http://schemas.microsoft.com/office/drawing/2018/hyperlinkcolor" val="tx"/>
                    </a:ext>
                  </a:extLst>
                </a:hlinkClick>
              </a:rPr>
              <a:t>Here</a:t>
            </a:r>
            <a:endParaRPr lang="en-US" dirty="0">
              <a:solidFill>
                <a:schemeClr val="accent1"/>
              </a:solidFill>
            </a:endParaRPr>
          </a:p>
        </p:txBody>
      </p:sp>
      <p:sp>
        <p:nvSpPr>
          <p:cNvPr id="7" name="Bouton d’action : retour ou précédent 6">
            <a:hlinkClick r:id="" action="ppaction://hlinkshowjump?jump=previousslide" highlightClick="1"/>
            <a:extLst>
              <a:ext uri="{FF2B5EF4-FFF2-40B4-BE49-F238E27FC236}">
                <a16:creationId xmlns:a16="http://schemas.microsoft.com/office/drawing/2014/main" id="{B311A25E-28E4-4683-7512-84270A3E95AD}"/>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8" name="Bouton d’action : avant ou précédent 7">
            <a:hlinkClick r:id="" action="ppaction://hlinkshowjump?jump=nextslide" highlightClick="1"/>
            <a:extLst>
              <a:ext uri="{FF2B5EF4-FFF2-40B4-BE49-F238E27FC236}">
                <a16:creationId xmlns:a16="http://schemas.microsoft.com/office/drawing/2014/main" id="{3225F5AD-E2B8-5253-24CD-CC1FD6811D0E}"/>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9" name="ZoneTexte 8">
            <a:extLst>
              <a:ext uri="{FF2B5EF4-FFF2-40B4-BE49-F238E27FC236}">
                <a16:creationId xmlns:a16="http://schemas.microsoft.com/office/drawing/2014/main" id="{356B2B33-1EE3-599B-03A2-4B47E9D7C483}"/>
              </a:ext>
            </a:extLst>
          </p:cNvPr>
          <p:cNvSpPr txBox="1"/>
          <p:nvPr/>
        </p:nvSpPr>
        <p:spPr>
          <a:xfrm>
            <a:off x="10697" y="6460801"/>
            <a:ext cx="6100430" cy="369332"/>
          </a:xfrm>
          <a:prstGeom prst="rect">
            <a:avLst/>
          </a:prstGeom>
          <a:noFill/>
        </p:spPr>
        <p:txBody>
          <a:bodyPr wrap="square">
            <a:spAutoFit/>
          </a:bodyPr>
          <a:lstStyle/>
          <a:p>
            <a:fld id="{3BD16746-040E-4B58-BB3C-61C0D12A142D}" type="slidenum">
              <a:rPr lang="fr-BE" sz="1800" b="1" smtClean="0">
                <a:solidFill>
                  <a:schemeClr val="bg2">
                    <a:lumMod val="75000"/>
                  </a:schemeClr>
                </a:solidFill>
                <a:latin typeface="Nyala" panose="02000504070300020003" pitchFamily="2" charset="0"/>
              </a:rPr>
              <a:pPr/>
              <a:t>13</a:t>
            </a:fld>
            <a:endParaRPr lang="fr-BE" sz="1800" b="1" dirty="0">
              <a:solidFill>
                <a:schemeClr val="bg2">
                  <a:lumMod val="75000"/>
                </a:schemeClr>
              </a:solidFill>
              <a:latin typeface="Nyala" panose="02000504070300020003" pitchFamily="2" charset="0"/>
            </a:endParaRPr>
          </a:p>
        </p:txBody>
      </p:sp>
    </p:spTree>
    <p:extLst>
      <p:ext uri="{BB962C8B-B14F-4D97-AF65-F5344CB8AC3E}">
        <p14:creationId xmlns:p14="http://schemas.microsoft.com/office/powerpoint/2010/main" val="72994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25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anim calcmode="lin" valueType="num">
                                      <p:cBhvr>
                                        <p:cTn id="1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5">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anim calcmode="lin" valueType="num">
                                      <p:cBhvr>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 45" descr="Une image contenant dessin humoristique, clipart, illustration, art&#10;&#10;Description générée automatiquement">
            <a:extLst>
              <a:ext uri="{FF2B5EF4-FFF2-40B4-BE49-F238E27FC236}">
                <a16:creationId xmlns:a16="http://schemas.microsoft.com/office/drawing/2014/main" id="{1DBC9A81-9122-5419-3168-05E3362D3BBD}"/>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Effect>
                      <a14:brightnessContrast bright="-15000"/>
                    </a14:imgEffect>
                  </a14:imgLayer>
                </a14:imgProps>
              </a:ext>
              <a:ext uri="{28A0092B-C50C-407E-A947-70E740481C1C}">
                <a14:useLocalDpi xmlns:a14="http://schemas.microsoft.com/office/drawing/2010/main" val="0"/>
              </a:ext>
            </a:extLst>
          </a:blip>
          <a:srcRect t="3017"/>
          <a:stretch/>
        </p:blipFill>
        <p:spPr>
          <a:xfrm>
            <a:off x="20" y="546100"/>
            <a:ext cx="11221154" cy="6311900"/>
          </a:xfrm>
          <a:prstGeom prst="rect">
            <a:avLst/>
          </a:prstGeom>
        </p:spPr>
      </p:pic>
      <p:grpSp>
        <p:nvGrpSpPr>
          <p:cNvPr id="64" name="Group 50">
            <a:extLst>
              <a:ext uri="{FF2B5EF4-FFF2-40B4-BE49-F238E27FC236}">
                <a16:creationId xmlns:a16="http://schemas.microsoft.com/office/drawing/2014/main" id="{0565C35A-C6FA-4269-822E-6DB5B9C488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2" name="Straight Connector 51">
              <a:extLst>
                <a:ext uri="{FF2B5EF4-FFF2-40B4-BE49-F238E27FC236}">
                  <a16:creationId xmlns:a16="http://schemas.microsoft.com/office/drawing/2014/main" id="{F8BBEF76-F066-4551-8A87-AAFD9969E5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97E701E2-9884-4313-A922-224D075A7C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4" name="Rectangle 23">
              <a:extLst>
                <a:ext uri="{FF2B5EF4-FFF2-40B4-BE49-F238E27FC236}">
                  <a16:creationId xmlns:a16="http://schemas.microsoft.com/office/drawing/2014/main" id="{32C9DF5B-371A-4170-9F46-B6EE7EF02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5">
              <a:extLst>
                <a:ext uri="{FF2B5EF4-FFF2-40B4-BE49-F238E27FC236}">
                  <a16:creationId xmlns:a16="http://schemas.microsoft.com/office/drawing/2014/main" id="{00EAEF78-4C36-4EC9-855A-C27427C36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55">
              <a:extLst>
                <a:ext uri="{FF2B5EF4-FFF2-40B4-BE49-F238E27FC236}">
                  <a16:creationId xmlns:a16="http://schemas.microsoft.com/office/drawing/2014/main" id="{5E397A22-38A0-4816-926B-740F8E189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7">
              <a:extLst>
                <a:ext uri="{FF2B5EF4-FFF2-40B4-BE49-F238E27FC236}">
                  <a16:creationId xmlns:a16="http://schemas.microsoft.com/office/drawing/2014/main" id="{A4756C8A-87DB-494D-999F-E6C0EB0BD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8">
              <a:extLst>
                <a:ext uri="{FF2B5EF4-FFF2-40B4-BE49-F238E27FC236}">
                  <a16:creationId xmlns:a16="http://schemas.microsoft.com/office/drawing/2014/main" id="{FB60A164-1613-43A9-A23E-870E89DD9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9">
              <a:extLst>
                <a:ext uri="{FF2B5EF4-FFF2-40B4-BE49-F238E27FC236}">
                  <a16:creationId xmlns:a16="http://schemas.microsoft.com/office/drawing/2014/main" id="{CA0CF5DE-8A99-4138-A0F0-C84DA0C73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B41D911B-1F2A-43C3-BDE4-77A1F3D85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A429A86E-CFC2-4521-9A58-DF4BF96D9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3" name="Freeform: Shape 62">
            <a:extLst>
              <a:ext uri="{FF2B5EF4-FFF2-40B4-BE49-F238E27FC236}">
                <a16:creationId xmlns:a16="http://schemas.microsoft.com/office/drawing/2014/main" id="{85C2136B-77EC-41E9-BDB6-58A4AE142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33800"/>
            <a:ext cx="762000" cy="3124200"/>
          </a:xfrm>
          <a:custGeom>
            <a:avLst/>
            <a:gdLst>
              <a:gd name="connsiteX0" fmla="*/ 0 w 762000"/>
              <a:gd name="connsiteY0" fmla="*/ 0 h 3124200"/>
              <a:gd name="connsiteX1" fmla="*/ 762000 w 762000"/>
              <a:gd name="connsiteY1" fmla="*/ 3124200 h 3124200"/>
              <a:gd name="connsiteX2" fmla="*/ 0 w 762000"/>
              <a:gd name="connsiteY2" fmla="*/ 3124200 h 3124200"/>
            </a:gdLst>
            <a:ahLst/>
            <a:cxnLst>
              <a:cxn ang="0">
                <a:pos x="connsiteX0" y="connsiteY0"/>
              </a:cxn>
              <a:cxn ang="0">
                <a:pos x="connsiteX1" y="connsiteY1"/>
              </a:cxn>
              <a:cxn ang="0">
                <a:pos x="connsiteX2" y="connsiteY2"/>
              </a:cxn>
            </a:cxnLst>
            <a:rect l="l" t="t" r="r" b="b"/>
            <a:pathLst>
              <a:path w="762000" h="3124200">
                <a:moveTo>
                  <a:pt x="0" y="0"/>
                </a:moveTo>
                <a:lnTo>
                  <a:pt x="762000" y="3124200"/>
                </a:lnTo>
                <a:lnTo>
                  <a:pt x="0" y="3124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5" name="Straight Connector 64">
            <a:extLst>
              <a:ext uri="{FF2B5EF4-FFF2-40B4-BE49-F238E27FC236}">
                <a16:creationId xmlns:a16="http://schemas.microsoft.com/office/drawing/2014/main" id="{E55891F3-A5E2-4418-8950-25FA2B731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274002" y="4502552"/>
            <a:ext cx="2917998" cy="235544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B1FCEB1-A7E1-417C-A7EF-AA30D5A08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3500" y="-16625"/>
            <a:ext cx="2667482" cy="68746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7FBCF2A6-1F18-4B68-B5D2-5B763ED4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923" y="-16625"/>
            <a:ext cx="1269077" cy="6874625"/>
          </a:xfrm>
          <a:custGeom>
            <a:avLst/>
            <a:gdLst>
              <a:gd name="connsiteX0" fmla="*/ 714894 w 1269077"/>
              <a:gd name="connsiteY0" fmla="*/ 0 h 6874625"/>
              <a:gd name="connsiteX1" fmla="*/ 1269077 w 1269077"/>
              <a:gd name="connsiteY1" fmla="*/ 16625 h 6874625"/>
              <a:gd name="connsiteX2" fmla="*/ 1269077 w 1269077"/>
              <a:gd name="connsiteY2" fmla="*/ 6874625 h 6874625"/>
              <a:gd name="connsiteX3" fmla="*/ 0 w 1269077"/>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269077" h="6874625">
                <a:moveTo>
                  <a:pt x="714894" y="0"/>
                </a:moveTo>
                <a:lnTo>
                  <a:pt x="1269077" y="16625"/>
                </a:lnTo>
                <a:lnTo>
                  <a:pt x="1269077" y="6874625"/>
                </a:lnTo>
                <a:lnTo>
                  <a:pt x="0" y="687462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FF3A27FB-A693-4A75-951E-0C77CD98F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374" y="-16624"/>
            <a:ext cx="1983626" cy="6874625"/>
          </a:xfrm>
          <a:custGeom>
            <a:avLst/>
            <a:gdLst>
              <a:gd name="connsiteX0" fmla="*/ 0 w 1983626"/>
              <a:gd name="connsiteY0" fmla="*/ 0 h 6874625"/>
              <a:gd name="connsiteX1" fmla="*/ 1983626 w 1983626"/>
              <a:gd name="connsiteY1" fmla="*/ 0 h 6874625"/>
              <a:gd name="connsiteX2" fmla="*/ 1983626 w 1983626"/>
              <a:gd name="connsiteY2" fmla="*/ 6874625 h 6874625"/>
              <a:gd name="connsiteX3" fmla="*/ 1522181 w 1983626"/>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983626" h="6874625">
                <a:moveTo>
                  <a:pt x="0" y="0"/>
                </a:moveTo>
                <a:lnTo>
                  <a:pt x="1983626" y="0"/>
                </a:lnTo>
                <a:lnTo>
                  <a:pt x="1983626" y="6874625"/>
                </a:lnTo>
                <a:lnTo>
                  <a:pt x="1522181" y="6874625"/>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ZoneTexte 4">
            <a:extLst>
              <a:ext uri="{FF2B5EF4-FFF2-40B4-BE49-F238E27FC236}">
                <a16:creationId xmlns:a16="http://schemas.microsoft.com/office/drawing/2014/main" id="{E80479DC-9E22-019C-89AB-591101F29F1F}"/>
              </a:ext>
            </a:extLst>
          </p:cNvPr>
          <p:cNvSpPr txBox="1"/>
          <p:nvPr/>
        </p:nvSpPr>
        <p:spPr>
          <a:xfrm>
            <a:off x="6094374" y="4263992"/>
            <a:ext cx="3498045" cy="1325857"/>
          </a:xfrm>
          <a:prstGeom prst="rect">
            <a:avLst/>
          </a:prstGeom>
        </p:spPr>
        <p:txBody>
          <a:bodyPr vert="horz" lIns="91440" tIns="45720" rIns="91440" bIns="45720" rtlCol="0" anchor="t">
            <a:normAutofit/>
          </a:bodyPr>
          <a:lstStyle/>
          <a:p>
            <a:pPr>
              <a:spcBef>
                <a:spcPts val="1000"/>
              </a:spcBef>
              <a:buClr>
                <a:schemeClr val="accent1"/>
              </a:buClr>
              <a:buSzPct val="80000"/>
            </a:pPr>
            <a:endParaRPr lang="en-US" dirty="0">
              <a:solidFill>
                <a:schemeClr val="tx1">
                  <a:lumMod val="50000"/>
                  <a:lumOff val="50000"/>
                </a:schemeClr>
              </a:solidFill>
            </a:endParaRPr>
          </a:p>
        </p:txBody>
      </p:sp>
      <p:sp>
        <p:nvSpPr>
          <p:cNvPr id="11" name="Bouton d’action : retour ou précédent 10">
            <a:hlinkClick r:id="" action="ppaction://hlinkshowjump?jump=previousslide" highlightClick="1"/>
            <a:extLst>
              <a:ext uri="{FF2B5EF4-FFF2-40B4-BE49-F238E27FC236}">
                <a16:creationId xmlns:a16="http://schemas.microsoft.com/office/drawing/2014/main" id="{C4019DEF-F98C-FAC3-49D9-669347909D81}"/>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23" name="Bouton d’action : avant ou précédent 22">
            <a:hlinkClick r:id="" action="ppaction://hlinkshowjump?jump=nextslide" highlightClick="1"/>
            <a:extLst>
              <a:ext uri="{FF2B5EF4-FFF2-40B4-BE49-F238E27FC236}">
                <a16:creationId xmlns:a16="http://schemas.microsoft.com/office/drawing/2014/main" id="{015FDC0D-8D18-53E3-6DBE-DA317FABED39}"/>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50" name="Espace réservé du numéro de diapositive 12">
            <a:extLst>
              <a:ext uri="{FF2B5EF4-FFF2-40B4-BE49-F238E27FC236}">
                <a16:creationId xmlns:a16="http://schemas.microsoft.com/office/drawing/2014/main" id="{05392509-1888-A997-3144-B1E3AFD0705D}"/>
              </a:ext>
            </a:extLst>
          </p:cNvPr>
          <p:cNvSpPr>
            <a:spLocks noGrp="1"/>
          </p:cNvSpPr>
          <p:nvPr>
            <p:ph type="sldNum" sz="quarter" idx="12"/>
          </p:nvPr>
        </p:nvSpPr>
        <p:spPr>
          <a:xfrm>
            <a:off x="-371339" y="6422850"/>
            <a:ext cx="683339" cy="365125"/>
          </a:xfrm>
        </p:spPr>
        <p:txBody>
          <a:bodyPr/>
          <a:lstStyle/>
          <a:p>
            <a:fld id="{3BD16746-040E-4B58-BB3C-61C0D12A142D}" type="slidenum">
              <a:rPr lang="fr-BE" sz="1800" b="1" smtClean="0">
                <a:solidFill>
                  <a:schemeClr val="bg2">
                    <a:lumMod val="75000"/>
                  </a:schemeClr>
                </a:solidFill>
                <a:latin typeface="Nyala" panose="02000504070300020003" pitchFamily="2" charset="0"/>
              </a:rPr>
              <a:t>14</a:t>
            </a:fld>
            <a:endParaRPr lang="fr-BE" sz="1800" b="1" dirty="0">
              <a:solidFill>
                <a:schemeClr val="bg2">
                  <a:lumMod val="75000"/>
                </a:schemeClr>
              </a:solidFill>
              <a:latin typeface="Nyala" panose="02000504070300020003" pitchFamily="2" charset="0"/>
            </a:endParaRPr>
          </a:p>
        </p:txBody>
      </p:sp>
    </p:spTree>
    <p:extLst>
      <p:ext uri="{BB962C8B-B14F-4D97-AF65-F5344CB8AC3E}">
        <p14:creationId xmlns:p14="http://schemas.microsoft.com/office/powerpoint/2010/main" val="254425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heel(2)">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4" name="Straight Connector 73">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6"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re 3">
            <a:extLst>
              <a:ext uri="{FF2B5EF4-FFF2-40B4-BE49-F238E27FC236}">
                <a16:creationId xmlns:a16="http://schemas.microsoft.com/office/drawing/2014/main" id="{A61821B6-BD48-4E17-BE05-F6612B42A226}"/>
              </a:ext>
            </a:extLst>
          </p:cNvPr>
          <p:cNvSpPr>
            <a:spLocks noGrp="1"/>
          </p:cNvSpPr>
          <p:nvPr>
            <p:ph type="title"/>
          </p:nvPr>
        </p:nvSpPr>
        <p:spPr>
          <a:xfrm>
            <a:off x="3857974" y="2910840"/>
            <a:ext cx="5800352" cy="807721"/>
          </a:xfrm>
        </p:spPr>
        <p:txBody>
          <a:bodyPr vert="horz" lIns="91440" tIns="45720" rIns="91440" bIns="45720" rtlCol="0" anchor="b">
            <a:normAutofit fontScale="90000"/>
          </a:bodyPr>
          <a:lstStyle/>
          <a:p>
            <a:r>
              <a:rPr lang="en-US" sz="4400" kern="1200" dirty="0">
                <a:solidFill>
                  <a:schemeClr val="accent1"/>
                </a:solidFill>
                <a:latin typeface="+mj-lt"/>
                <a:ea typeface="+mj-ea"/>
                <a:cs typeface="+mj-cs"/>
              </a:rPr>
              <a:t>Thank you for listening! </a:t>
            </a:r>
          </a:p>
        </p:txBody>
      </p:sp>
      <p:sp>
        <p:nvSpPr>
          <p:cNvPr id="85" name="Isosceles Triangle 84">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Image 6">
            <a:extLst>
              <a:ext uri="{FF2B5EF4-FFF2-40B4-BE49-F238E27FC236}">
                <a16:creationId xmlns:a16="http://schemas.microsoft.com/office/drawing/2014/main" id="{27F22E2A-CC31-3F62-CC00-E37090957BD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5856" b="89663" l="25729" r="69875"/>
                    </a14:imgEffect>
                  </a14:imgLayer>
                </a14:imgProps>
              </a:ext>
            </a:extLst>
          </a:blip>
          <a:srcRect l="27189" t="55713" r="28580" b="9237"/>
          <a:stretch/>
        </p:blipFill>
        <p:spPr>
          <a:xfrm>
            <a:off x="995620" y="2108200"/>
            <a:ext cx="2626419" cy="2413000"/>
          </a:xfrm>
          <a:prstGeom prst="rect">
            <a:avLst/>
          </a:prstGeom>
          <a:scene3d>
            <a:camera prst="orthographicFront">
              <a:rot lat="0" lon="10800000" rev="0"/>
            </a:camera>
            <a:lightRig rig="threePt" dir="t"/>
          </a:scene3d>
        </p:spPr>
      </p:pic>
      <p:sp>
        <p:nvSpPr>
          <p:cNvPr id="8" name="ZoneTexte 7">
            <a:extLst>
              <a:ext uri="{FF2B5EF4-FFF2-40B4-BE49-F238E27FC236}">
                <a16:creationId xmlns:a16="http://schemas.microsoft.com/office/drawing/2014/main" id="{FBAD287D-7C6A-797D-E731-8D8B228E7614}"/>
              </a:ext>
            </a:extLst>
          </p:cNvPr>
          <p:cNvSpPr txBox="1"/>
          <p:nvPr/>
        </p:nvSpPr>
        <p:spPr>
          <a:xfrm>
            <a:off x="1137860" y="4589790"/>
            <a:ext cx="2341939" cy="261610"/>
          </a:xfrm>
          <a:prstGeom prst="rect">
            <a:avLst/>
          </a:prstGeom>
          <a:noFill/>
        </p:spPr>
        <p:txBody>
          <a:bodyPr wrap="square" rtlCol="0">
            <a:spAutoFit/>
          </a:bodyPr>
          <a:lstStyle/>
          <a:p>
            <a:pPr algn="ctr"/>
            <a:r>
              <a:rPr lang="fr-BE" sz="1100" dirty="0" err="1">
                <a:solidFill>
                  <a:schemeClr val="bg1">
                    <a:lumMod val="50000"/>
                    <a:lumOff val="50000"/>
                  </a:schemeClr>
                </a:solidFill>
              </a:rPr>
              <a:t>Drawing</a:t>
            </a:r>
            <a:r>
              <a:rPr lang="fr-BE" sz="1100" dirty="0">
                <a:solidFill>
                  <a:schemeClr val="bg1">
                    <a:lumMod val="50000"/>
                    <a:lumOff val="50000"/>
                  </a:schemeClr>
                </a:solidFill>
              </a:rPr>
              <a:t> by </a:t>
            </a:r>
            <a:r>
              <a:rPr lang="fr-BE" sz="1100" dirty="0">
                <a:solidFill>
                  <a:schemeClr val="bg1">
                    <a:lumMod val="50000"/>
                    <a:lumOff val="50000"/>
                  </a:schemeClr>
                </a:solidFill>
                <a:hlinkClick r:id="rId4">
                  <a:extLst>
                    <a:ext uri="{A12FA001-AC4F-418D-AE19-62706E023703}">
                      <ahyp:hlinkClr xmlns:ahyp="http://schemas.microsoft.com/office/drawing/2018/hyperlinkcolor" val="tx"/>
                    </a:ext>
                  </a:extLst>
                </a:hlinkClick>
              </a:rPr>
              <a:t>@ayunoko</a:t>
            </a:r>
            <a:endParaRPr lang="fr-BE" sz="1100" dirty="0">
              <a:solidFill>
                <a:schemeClr val="bg1">
                  <a:lumMod val="50000"/>
                  <a:lumOff val="50000"/>
                </a:schemeClr>
              </a:solidFill>
            </a:endParaRPr>
          </a:p>
        </p:txBody>
      </p:sp>
      <p:sp>
        <p:nvSpPr>
          <p:cNvPr id="9" name="Bouton d’action : retour ou précédent 8">
            <a:hlinkClick r:id="" action="ppaction://hlinkshowjump?jump=previousslide" highlightClick="1"/>
            <a:extLst>
              <a:ext uri="{FF2B5EF4-FFF2-40B4-BE49-F238E27FC236}">
                <a16:creationId xmlns:a16="http://schemas.microsoft.com/office/drawing/2014/main" id="{DDBFD9E4-D3DA-B5FC-2C01-83AFA97698D3}"/>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23" name="Espace réservé du numéro de diapositive 12">
            <a:extLst>
              <a:ext uri="{FF2B5EF4-FFF2-40B4-BE49-F238E27FC236}">
                <a16:creationId xmlns:a16="http://schemas.microsoft.com/office/drawing/2014/main" id="{743D5460-4B14-E89C-93C3-AC0BCEF94972}"/>
              </a:ext>
            </a:extLst>
          </p:cNvPr>
          <p:cNvSpPr>
            <a:spLocks noGrp="1"/>
          </p:cNvSpPr>
          <p:nvPr>
            <p:ph type="sldNum" sz="quarter" idx="12"/>
          </p:nvPr>
        </p:nvSpPr>
        <p:spPr>
          <a:xfrm>
            <a:off x="-371339" y="6422850"/>
            <a:ext cx="683339" cy="365125"/>
          </a:xfrm>
        </p:spPr>
        <p:txBody>
          <a:bodyPr/>
          <a:lstStyle/>
          <a:p>
            <a:fld id="{3BD16746-040E-4B58-BB3C-61C0D12A142D}" type="slidenum">
              <a:rPr lang="fr-BE" sz="1800" b="1" smtClean="0">
                <a:solidFill>
                  <a:schemeClr val="bg2">
                    <a:lumMod val="75000"/>
                  </a:schemeClr>
                </a:solidFill>
                <a:latin typeface="Nyala" panose="02000504070300020003" pitchFamily="2" charset="0"/>
              </a:rPr>
              <a:t>15</a:t>
            </a:fld>
            <a:endParaRPr lang="fr-BE" sz="1800" b="1" dirty="0">
              <a:solidFill>
                <a:schemeClr val="bg2">
                  <a:lumMod val="75000"/>
                </a:schemeClr>
              </a:solidFill>
              <a:latin typeface="Nyala" panose="02000504070300020003" pitchFamily="2" charset="0"/>
            </a:endParaRPr>
          </a:p>
        </p:txBody>
      </p:sp>
      <p:sp>
        <p:nvSpPr>
          <p:cNvPr id="2" name="Bouton d’action : avant ou précédent 1">
            <a:hlinkClick r:id="" action="ppaction://hlinkshowjump?jump=nextslide" highlightClick="1"/>
            <a:extLst>
              <a:ext uri="{FF2B5EF4-FFF2-40B4-BE49-F238E27FC236}">
                <a16:creationId xmlns:a16="http://schemas.microsoft.com/office/drawing/2014/main" id="{89BA1B79-1F2E-5C18-3867-11BA0CF4CBF9}"/>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50306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anim calcmode="lin" valueType="num">
                                      <p:cBhvr>
                                        <p:cTn id="13" dur="750" fill="hold"/>
                                        <p:tgtEl>
                                          <p:spTgt spid="8"/>
                                        </p:tgtEl>
                                        <p:attrNameLst>
                                          <p:attrName>ppt_x</p:attrName>
                                        </p:attrNameLst>
                                      </p:cBhvr>
                                      <p:tavLst>
                                        <p:tav tm="0">
                                          <p:val>
                                            <p:strVal val="#ppt_x"/>
                                          </p:val>
                                        </p:tav>
                                        <p:tav tm="100000">
                                          <p:val>
                                            <p:strVal val="#ppt_x"/>
                                          </p:val>
                                        </p:tav>
                                      </p:tavLst>
                                    </p:anim>
                                    <p:anim calcmode="lin" valueType="num">
                                      <p:cBhvr>
                                        <p:cTn id="14" dur="75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26" presetClass="emph" presetSubtype="0" fill="hold" nodeType="afterEffect">
                                  <p:stCondLst>
                                    <p:cond delay="500"/>
                                  </p:stCondLst>
                                  <p:childTnLst>
                                    <p:animEffect transition="out" filter="fade">
                                      <p:cBhvr>
                                        <p:cTn id="17" dur="500" tmFilter="0, 0; .2, .5; .8, .5; 1, 0"/>
                                        <p:tgtEl>
                                          <p:spTgt spid="7"/>
                                        </p:tgtEl>
                                      </p:cBhvr>
                                    </p:animEffect>
                                    <p:animScale>
                                      <p:cBhvr>
                                        <p:cTn id="18"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descr="Une image contenant Visage humain, livre, noir et blanc, intérieur&#10;&#10;Description générée automatiquement">
            <a:extLst>
              <a:ext uri="{FF2B5EF4-FFF2-40B4-BE49-F238E27FC236}">
                <a16:creationId xmlns:a16="http://schemas.microsoft.com/office/drawing/2014/main" id="{2DB51351-4116-93F6-235E-4A657696A20A}"/>
              </a:ext>
            </a:extLst>
          </p:cNvPr>
          <p:cNvPicPr>
            <a:picLocks noChangeAspect="1"/>
          </p:cNvPicPr>
          <p:nvPr/>
        </p:nvPicPr>
        <p:blipFill rotWithShape="1">
          <a:blip r:embed="rId3">
            <a:extLst>
              <a:ext uri="{28A0092B-C50C-407E-A947-70E740481C1C}">
                <a14:useLocalDpi xmlns:a14="http://schemas.microsoft.com/office/drawing/2010/main" val="0"/>
              </a:ext>
            </a:extLst>
          </a:blip>
          <a:srcRect l="26926"/>
          <a:stretch/>
        </p:blipFill>
        <p:spPr>
          <a:xfrm>
            <a:off x="-266700" y="-18520"/>
            <a:ext cx="8909176" cy="6858000"/>
          </a:xfrm>
          <a:prstGeom prst="rect">
            <a:avLst/>
          </a:prstGeom>
        </p:spPr>
      </p:pic>
      <p:cxnSp>
        <p:nvCxnSpPr>
          <p:cNvPr id="16" name="Straight Connector 1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lumMod val="75000"/>
                </a:schemeClr>
              </a:solidFill>
            </a:endParaRPr>
          </a:p>
        </p:txBody>
      </p:sp>
      <p:sp>
        <p:nvSpPr>
          <p:cNvPr id="2" name="Titre 1">
            <a:extLst>
              <a:ext uri="{FF2B5EF4-FFF2-40B4-BE49-F238E27FC236}">
                <a16:creationId xmlns:a16="http://schemas.microsoft.com/office/drawing/2014/main" id="{23B6E766-BBC6-7927-BA15-5DE3950F3F2B}"/>
              </a:ext>
            </a:extLst>
          </p:cNvPr>
          <p:cNvSpPr>
            <a:spLocks noGrp="1"/>
          </p:cNvSpPr>
          <p:nvPr>
            <p:ph type="title"/>
          </p:nvPr>
        </p:nvSpPr>
        <p:spPr>
          <a:xfrm>
            <a:off x="7256721" y="609600"/>
            <a:ext cx="4437992" cy="1070344"/>
          </a:xfrm>
        </p:spPr>
        <p:txBody>
          <a:bodyPr anchor="ctr">
            <a:normAutofit/>
          </a:bodyPr>
          <a:lstStyle/>
          <a:p>
            <a:r>
              <a:rPr lang="fr-BE" dirty="0"/>
              <a:t>Sources </a:t>
            </a:r>
          </a:p>
        </p:txBody>
      </p:sp>
      <p:sp>
        <p:nvSpPr>
          <p:cNvPr id="3" name="Espace réservé du contenu 2">
            <a:extLst>
              <a:ext uri="{FF2B5EF4-FFF2-40B4-BE49-F238E27FC236}">
                <a16:creationId xmlns:a16="http://schemas.microsoft.com/office/drawing/2014/main" id="{3B0A3FEA-88BD-E2F0-15A4-FB1D8A5EBA11}"/>
              </a:ext>
            </a:extLst>
          </p:cNvPr>
          <p:cNvSpPr>
            <a:spLocks noGrp="1"/>
          </p:cNvSpPr>
          <p:nvPr>
            <p:ph idx="1"/>
          </p:nvPr>
        </p:nvSpPr>
        <p:spPr>
          <a:xfrm>
            <a:off x="7181725" y="1525772"/>
            <a:ext cx="4512988" cy="4369981"/>
          </a:xfrm>
        </p:spPr>
        <p:txBody>
          <a:bodyPr anchor="t">
            <a:normAutofit fontScale="92500" lnSpcReduction="10000"/>
          </a:bodyPr>
          <a:lstStyle/>
          <a:p>
            <a:pPr>
              <a:buClr>
                <a:schemeClr val="accent2">
                  <a:lumMod val="40000"/>
                  <a:lumOff val="60000"/>
                </a:schemeClr>
              </a:buClr>
            </a:pPr>
            <a:r>
              <a:rPr lang="fr-BE" dirty="0">
                <a:solidFill>
                  <a:srgbClr val="FFFFFF"/>
                </a:solidFill>
                <a:hlinkClick r:id="rId4">
                  <a:extLst>
                    <a:ext uri="{A12FA001-AC4F-418D-AE19-62706E023703}">
                      <ahyp:hlinkClr xmlns:ahyp="http://schemas.microsoft.com/office/drawing/2018/hyperlinkcolor" val="tx"/>
                    </a:ext>
                  </a:extLst>
                </a:hlinkClick>
              </a:rPr>
              <a:t>https://www.sparkfun.com/news/6147 -</a:t>
            </a:r>
          </a:p>
          <a:p>
            <a:pPr>
              <a:buClr>
                <a:schemeClr val="accent2">
                  <a:lumMod val="40000"/>
                  <a:lumOff val="60000"/>
                </a:schemeClr>
              </a:buClr>
            </a:pPr>
            <a:r>
              <a:rPr lang="fr-BE" dirty="0">
                <a:solidFill>
                  <a:srgbClr val="FFFFFF"/>
                </a:solidFill>
                <a:hlinkClick r:id="rId5">
                  <a:extLst>
                    <a:ext uri="{A12FA001-AC4F-418D-AE19-62706E023703}">
                      <ahyp:hlinkClr xmlns:ahyp="http://schemas.microsoft.com/office/drawing/2018/hyperlinkcolor" val="tx"/>
                    </a:ext>
                  </a:extLst>
                </a:hlinkClick>
              </a:rPr>
              <a:t>https://www.hedylamarr.com/about/biography/</a:t>
            </a:r>
            <a:endParaRPr lang="fr-BE" dirty="0">
              <a:solidFill>
                <a:srgbClr val="FFFFFF"/>
              </a:solidFill>
            </a:endParaRPr>
          </a:p>
          <a:p>
            <a:pPr>
              <a:buClr>
                <a:schemeClr val="accent2">
                  <a:lumMod val="40000"/>
                  <a:lumOff val="60000"/>
                </a:schemeClr>
              </a:buClr>
            </a:pPr>
            <a:r>
              <a:rPr lang="fr-BE" dirty="0">
                <a:solidFill>
                  <a:srgbClr val="FFFFFF"/>
                </a:solidFill>
                <a:hlinkClick r:id="rId6">
                  <a:extLst>
                    <a:ext uri="{A12FA001-AC4F-418D-AE19-62706E023703}">
                      <ahyp:hlinkClr xmlns:ahyp="http://schemas.microsoft.com/office/drawing/2018/hyperlinkcolor" val="tx"/>
                    </a:ext>
                  </a:extLst>
                </a:hlinkClick>
              </a:rPr>
              <a:t>https://www.globalcitizen.org/fr/content/hedy-lamarr-genius-only-seen-for-beauty/</a:t>
            </a:r>
            <a:endParaRPr lang="fr-BE" dirty="0">
              <a:solidFill>
                <a:srgbClr val="FFFFFF"/>
              </a:solidFill>
            </a:endParaRPr>
          </a:p>
          <a:p>
            <a:pPr>
              <a:buClr>
                <a:schemeClr val="accent2">
                  <a:lumMod val="40000"/>
                  <a:lumOff val="60000"/>
                </a:schemeClr>
              </a:buClr>
            </a:pPr>
            <a:r>
              <a:rPr lang="fr-BE" dirty="0">
                <a:solidFill>
                  <a:srgbClr val="FFFFFF"/>
                </a:solidFill>
                <a:hlinkClick r:id="rId7">
                  <a:extLst>
                    <a:ext uri="{A12FA001-AC4F-418D-AE19-62706E023703}">
                      <ahyp:hlinkClr xmlns:ahyp="http://schemas.microsoft.com/office/drawing/2018/hyperlinkcolor" val="tx"/>
                    </a:ext>
                  </a:extLst>
                </a:hlinkClick>
              </a:rPr>
              <a:t>https://www.cmgworldwide.com/2023/11/13/hedy-lamarr-snow-whites-inspiration/</a:t>
            </a:r>
            <a:endParaRPr lang="fr-BE" dirty="0">
              <a:solidFill>
                <a:srgbClr val="FFFFFF"/>
              </a:solidFill>
            </a:endParaRPr>
          </a:p>
          <a:p>
            <a:pPr>
              <a:buClr>
                <a:schemeClr val="accent2">
                  <a:lumMod val="40000"/>
                  <a:lumOff val="60000"/>
                </a:schemeClr>
              </a:buClr>
            </a:pPr>
            <a:r>
              <a:rPr lang="fr-BE" dirty="0">
                <a:solidFill>
                  <a:srgbClr val="FFFFFF"/>
                </a:solidFill>
                <a:hlinkClick r:id="rId8">
                  <a:extLst>
                    <a:ext uri="{A12FA001-AC4F-418D-AE19-62706E023703}">
                      <ahyp:hlinkClr xmlns:ahyp="http://schemas.microsoft.com/office/drawing/2018/hyperlinkcolor" val="tx"/>
                    </a:ext>
                  </a:extLst>
                </a:hlinkClick>
              </a:rPr>
              <a:t>https://rloldershaw.medium.com/great-quotation-at-the-end-of-bombshell-hedy-lamarr-19be9833fa42</a:t>
            </a:r>
            <a:endParaRPr lang="fr-BE" dirty="0">
              <a:solidFill>
                <a:srgbClr val="FFFFFF"/>
              </a:solidFill>
            </a:endParaRPr>
          </a:p>
          <a:p>
            <a:pPr>
              <a:buClr>
                <a:schemeClr val="accent2">
                  <a:lumMod val="40000"/>
                  <a:lumOff val="60000"/>
                </a:schemeClr>
              </a:buClr>
            </a:pPr>
            <a:r>
              <a:rPr lang="fr-BE" dirty="0">
                <a:solidFill>
                  <a:srgbClr val="FFFFFF"/>
                </a:solidFill>
                <a:hlinkClick r:id="rId9">
                  <a:extLst>
                    <a:ext uri="{A12FA001-AC4F-418D-AE19-62706E023703}">
                      <ahyp:hlinkClr xmlns:ahyp="http://schemas.microsoft.com/office/drawing/2018/hyperlinkcolor" val="tx"/>
                    </a:ext>
                  </a:extLst>
                </a:hlinkClick>
              </a:rPr>
              <a:t>http://resourcesforhistoryteachers.pbworks.com/w/page/124612087/Hedy%20Lamarr,%20Actress%20and%20Inventor</a:t>
            </a:r>
            <a:endParaRPr lang="fr-BE" dirty="0">
              <a:solidFill>
                <a:srgbClr val="FFFFFF"/>
              </a:solidFill>
            </a:endParaRPr>
          </a:p>
          <a:p>
            <a:pPr>
              <a:buClr>
                <a:schemeClr val="accent2">
                  <a:lumMod val="40000"/>
                  <a:lumOff val="60000"/>
                </a:schemeClr>
              </a:buClr>
            </a:pPr>
            <a:endParaRPr lang="fr-BE" dirty="0">
              <a:solidFill>
                <a:srgbClr val="FFFFFF"/>
              </a:solidFill>
            </a:endParaRPr>
          </a:p>
          <a:p>
            <a:pPr>
              <a:buClr>
                <a:schemeClr val="accent2">
                  <a:lumMod val="40000"/>
                  <a:lumOff val="60000"/>
                </a:schemeClr>
              </a:buClr>
            </a:pPr>
            <a:endParaRPr lang="fr-BE" dirty="0">
              <a:solidFill>
                <a:srgbClr val="FFFFFF"/>
              </a:solidFill>
            </a:endParaRPr>
          </a:p>
          <a:p>
            <a:endParaRPr lang="fr-BE" dirty="0">
              <a:solidFill>
                <a:srgbClr val="FFFFFF"/>
              </a:solidFill>
            </a:endParaRPr>
          </a:p>
          <a:p>
            <a:endParaRPr lang="fr-BE" dirty="0">
              <a:solidFill>
                <a:srgbClr val="FFFFFF"/>
              </a:solidFill>
            </a:endParaRPr>
          </a:p>
          <a:p>
            <a:endParaRPr lang="fr-BE" dirty="0">
              <a:solidFill>
                <a:srgbClr val="FFFFFF"/>
              </a:solidFill>
            </a:endParaRPr>
          </a:p>
        </p:txBody>
      </p:sp>
      <p:sp>
        <p:nvSpPr>
          <p:cNvPr id="5" name="Bouton d’action : retour ou précédent 4">
            <a:hlinkClick r:id="" action="ppaction://hlinkshowjump?jump=previousslide" highlightClick="1"/>
            <a:extLst>
              <a:ext uri="{FF2B5EF4-FFF2-40B4-BE49-F238E27FC236}">
                <a16:creationId xmlns:a16="http://schemas.microsoft.com/office/drawing/2014/main" id="{F07EA30F-4963-0788-AB49-959F787A699F}"/>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33" name="Bouton d’action : retour ou précédent 32">
            <a:hlinkClick r:id="" action="ppaction://hlinkshowjump?jump=previousslide" highlightClick="1"/>
            <a:extLst>
              <a:ext uri="{FF2B5EF4-FFF2-40B4-BE49-F238E27FC236}">
                <a16:creationId xmlns:a16="http://schemas.microsoft.com/office/drawing/2014/main" id="{2A539F85-1039-AB54-7C87-9F45D287AF65}"/>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36" name="Espace réservé du numéro de diapositive 12">
            <a:extLst>
              <a:ext uri="{FF2B5EF4-FFF2-40B4-BE49-F238E27FC236}">
                <a16:creationId xmlns:a16="http://schemas.microsoft.com/office/drawing/2014/main" id="{AB4BF1B4-D613-E850-BE07-A10C62CF1D33}"/>
              </a:ext>
            </a:extLst>
          </p:cNvPr>
          <p:cNvSpPr>
            <a:spLocks noGrp="1"/>
          </p:cNvSpPr>
          <p:nvPr>
            <p:ph type="sldNum" sz="quarter" idx="12"/>
          </p:nvPr>
        </p:nvSpPr>
        <p:spPr>
          <a:xfrm>
            <a:off x="-371339" y="6422850"/>
            <a:ext cx="683339" cy="365125"/>
          </a:xfrm>
        </p:spPr>
        <p:txBody>
          <a:bodyPr/>
          <a:lstStyle/>
          <a:p>
            <a:fld id="{3BD16746-040E-4B58-BB3C-61C0D12A142D}" type="slidenum">
              <a:rPr lang="fr-BE" sz="1800" b="1" smtClean="0">
                <a:solidFill>
                  <a:schemeClr val="accent1">
                    <a:lumMod val="20000"/>
                    <a:lumOff val="80000"/>
                  </a:schemeClr>
                </a:solidFill>
                <a:latin typeface="Nyala" panose="02000504070300020003" pitchFamily="2" charset="0"/>
              </a:rPr>
              <a:t>16</a:t>
            </a:fld>
            <a:endParaRPr lang="fr-BE" sz="1800" b="1" dirty="0">
              <a:solidFill>
                <a:schemeClr val="accent1">
                  <a:lumMod val="20000"/>
                  <a:lumOff val="80000"/>
                </a:schemeClr>
              </a:solidFill>
              <a:latin typeface="Nyala" panose="02000504070300020003" pitchFamily="2" charset="0"/>
            </a:endParaRPr>
          </a:p>
        </p:txBody>
      </p:sp>
    </p:spTree>
    <p:extLst>
      <p:ext uri="{BB962C8B-B14F-4D97-AF65-F5344CB8AC3E}">
        <p14:creationId xmlns:p14="http://schemas.microsoft.com/office/powerpoint/2010/main" val="343523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par>
                                <p:cTn id="8" presetID="26" presetClass="emph" presetSubtype="0" fill="hold" grpId="0" nodeType="withEffect">
                                  <p:stCondLst>
                                    <p:cond delay="100"/>
                                  </p:stCondLst>
                                  <p:childTnLst>
                                    <p:animEffect transition="out" filter="fade">
                                      <p:cBhvr>
                                        <p:cTn id="9" dur="500" tmFilter="0, 0; .2, .5; .8, .5; 1, 0"/>
                                        <p:tgtEl>
                                          <p:spTgt spid="3">
                                            <p:txEl>
                                              <p:pRg st="1" end="1"/>
                                            </p:txEl>
                                          </p:spTgt>
                                        </p:tgtEl>
                                      </p:cBhvr>
                                    </p:animEffect>
                                    <p:animScale>
                                      <p:cBhvr>
                                        <p:cTn id="10" dur="250" autoRev="1" fill="hold"/>
                                        <p:tgtEl>
                                          <p:spTgt spid="3">
                                            <p:txEl>
                                              <p:pRg st="1" end="1"/>
                                            </p:txEl>
                                          </p:spTgt>
                                        </p:tgtEl>
                                      </p:cBhvr>
                                      <p:by x="105000" y="105000"/>
                                    </p:animScale>
                                  </p:childTnLst>
                                </p:cTn>
                              </p:par>
                              <p:par>
                                <p:cTn id="11" presetID="26" presetClass="emph" presetSubtype="0" fill="hold" grpId="0" nodeType="withEffect">
                                  <p:stCondLst>
                                    <p:cond delay="200"/>
                                  </p:stCondLst>
                                  <p:childTnLst>
                                    <p:animEffect transition="out" filter="fade">
                                      <p:cBhvr>
                                        <p:cTn id="12" dur="500" tmFilter="0, 0; .2, .5; .8, .5; 1, 0"/>
                                        <p:tgtEl>
                                          <p:spTgt spid="3">
                                            <p:txEl>
                                              <p:pRg st="2" end="2"/>
                                            </p:txEl>
                                          </p:spTgt>
                                        </p:tgtEl>
                                      </p:cBhvr>
                                    </p:animEffect>
                                    <p:animScale>
                                      <p:cBhvr>
                                        <p:cTn id="13" dur="250" autoRev="1" fill="hold"/>
                                        <p:tgtEl>
                                          <p:spTgt spid="3">
                                            <p:txEl>
                                              <p:pRg st="2" end="2"/>
                                            </p:txEl>
                                          </p:spTgt>
                                        </p:tgtEl>
                                      </p:cBhvr>
                                      <p:by x="105000" y="105000"/>
                                    </p:animScale>
                                  </p:childTnLst>
                                </p:cTn>
                              </p:par>
                              <p:par>
                                <p:cTn id="14" presetID="26" presetClass="emph" presetSubtype="0" fill="hold" grpId="0" nodeType="withEffect">
                                  <p:stCondLst>
                                    <p:cond delay="300"/>
                                  </p:stCondLst>
                                  <p:childTnLst>
                                    <p:animEffect transition="out" filter="fade">
                                      <p:cBhvr>
                                        <p:cTn id="15" dur="500" tmFilter="0, 0; .2, .5; .8, .5; 1, 0"/>
                                        <p:tgtEl>
                                          <p:spTgt spid="3">
                                            <p:txEl>
                                              <p:pRg st="3" end="3"/>
                                            </p:txEl>
                                          </p:spTgt>
                                        </p:tgtEl>
                                      </p:cBhvr>
                                    </p:animEffect>
                                    <p:animScale>
                                      <p:cBhvr>
                                        <p:cTn id="16" dur="250" autoRev="1" fill="hold"/>
                                        <p:tgtEl>
                                          <p:spTgt spid="3">
                                            <p:txEl>
                                              <p:pRg st="3" end="3"/>
                                            </p:txEl>
                                          </p:spTgt>
                                        </p:tgtEl>
                                      </p:cBhvr>
                                      <p:by x="105000" y="105000"/>
                                    </p:animScale>
                                  </p:childTnLst>
                                </p:cTn>
                              </p:par>
                              <p:par>
                                <p:cTn id="17" presetID="26" presetClass="emph" presetSubtype="0" fill="hold" grpId="0" nodeType="withEffect">
                                  <p:stCondLst>
                                    <p:cond delay="400"/>
                                  </p:stCondLst>
                                  <p:childTnLst>
                                    <p:animEffect transition="out" filter="fade">
                                      <p:cBhvr>
                                        <p:cTn id="18" dur="500" tmFilter="0, 0; .2, .5; .8, .5; 1, 0"/>
                                        <p:tgtEl>
                                          <p:spTgt spid="3">
                                            <p:txEl>
                                              <p:pRg st="4" end="4"/>
                                            </p:txEl>
                                          </p:spTgt>
                                        </p:tgtEl>
                                      </p:cBhvr>
                                    </p:animEffect>
                                    <p:animScale>
                                      <p:cBhvr>
                                        <p:cTn id="19" dur="250" autoRev="1" fill="hold"/>
                                        <p:tgtEl>
                                          <p:spTgt spid="3">
                                            <p:txEl>
                                              <p:pRg st="4" end="4"/>
                                            </p:txEl>
                                          </p:spTgt>
                                        </p:tgtEl>
                                      </p:cBhvr>
                                      <p:by x="105000" y="105000"/>
                                    </p:animScale>
                                  </p:childTnLst>
                                </p:cTn>
                              </p:par>
                              <p:par>
                                <p:cTn id="20" presetID="26" presetClass="emph" presetSubtype="0" fill="hold" grpId="0" nodeType="withEffect">
                                  <p:stCondLst>
                                    <p:cond delay="500"/>
                                  </p:stCondLst>
                                  <p:childTnLst>
                                    <p:animEffect transition="out" filter="fade">
                                      <p:cBhvr>
                                        <p:cTn id="21" dur="500" tmFilter="0, 0; .2, .5; .8, .5; 1, 0"/>
                                        <p:tgtEl>
                                          <p:spTgt spid="3">
                                            <p:txEl>
                                              <p:pRg st="5" end="5"/>
                                            </p:txEl>
                                          </p:spTgt>
                                        </p:tgtEl>
                                      </p:cBhvr>
                                    </p:animEffect>
                                    <p:animScale>
                                      <p:cBhvr>
                                        <p:cTn id="22" dur="250" autoRev="1" fill="hold"/>
                                        <p:tgtEl>
                                          <p:spTgt spid="3">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oup 7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6" name="Straight Connector 7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8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Isosceles Triangle 8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38" name="Isosceles Triangle 91">
            <a:extLst>
              <a:ext uri="{FF2B5EF4-FFF2-40B4-BE49-F238E27FC236}">
                <a16:creationId xmlns:a16="http://schemas.microsoft.com/office/drawing/2014/main" id="{D33AAA80-39DC-4020-9BFF-0718F35C7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0" name="Isosceles Triangle 95">
            <a:extLst>
              <a:ext uri="{FF2B5EF4-FFF2-40B4-BE49-F238E27FC236}">
                <a16:creationId xmlns:a16="http://schemas.microsoft.com/office/drawing/2014/main" id="{1177F295-741F-4EFF-B0CA-BE69295AD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89" hidden="1">
            <a:extLst>
              <a:ext uri="{FF2B5EF4-FFF2-40B4-BE49-F238E27FC236}">
                <a16:creationId xmlns:a16="http://schemas.microsoft.com/office/drawing/2014/main" id="{DD6BC9EB-F181-48AB-BCA2-3D1DB20D2D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66467"/>
          </a:xfrm>
          <a:prstGeom prst="rect">
            <a:avLst/>
          </a:prstGeom>
          <a:noFill/>
          <a:ln w="9525" cap="flat" cmpd="sng" algn="ctr">
            <a:solidFill>
              <a:schemeClr val="accent1"/>
            </a:solidFill>
            <a:prstDash val="solid"/>
            <a:round/>
            <a:headEnd type="none" w="med" len="med"/>
            <a:tailEnd type="none" w="med" len="med"/>
          </a:ln>
          <a:effectLst>
            <a:reflection stA="97000" endPos="65000" dist="50800" dir="5400000" sy="-100000" algn="bl" rotWithShape="0"/>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itre 3">
            <a:extLst>
              <a:ext uri="{FF2B5EF4-FFF2-40B4-BE49-F238E27FC236}">
                <a16:creationId xmlns:a16="http://schemas.microsoft.com/office/drawing/2014/main" id="{63AD2B59-3936-5F88-558F-E76EB569726B}"/>
              </a:ext>
            </a:extLst>
          </p:cNvPr>
          <p:cNvSpPr>
            <a:spLocks noGrp="1"/>
          </p:cNvSpPr>
          <p:nvPr>
            <p:ph type="title"/>
          </p:nvPr>
        </p:nvSpPr>
        <p:spPr>
          <a:xfrm>
            <a:off x="333586" y="999460"/>
            <a:ext cx="5698067" cy="4479852"/>
          </a:xfrm>
        </p:spPr>
        <p:txBody>
          <a:bodyPr vert="horz" lIns="91440" tIns="45720" rIns="91440" bIns="45720" rtlCol="0" anchor="ctr">
            <a:normAutofit/>
          </a:bodyPr>
          <a:lstStyle/>
          <a:p>
            <a:pPr algn="r"/>
            <a:r>
              <a:rPr lang="en-US" sz="5400" dirty="0"/>
              <a:t>Agenda</a:t>
            </a:r>
            <a:r>
              <a:rPr lang="en-US" sz="6000" dirty="0"/>
              <a:t> </a:t>
            </a:r>
          </a:p>
        </p:txBody>
      </p:sp>
      <p:sp>
        <p:nvSpPr>
          <p:cNvPr id="7" name="Espace réservé du texte 6">
            <a:extLst>
              <a:ext uri="{FF2B5EF4-FFF2-40B4-BE49-F238E27FC236}">
                <a16:creationId xmlns:a16="http://schemas.microsoft.com/office/drawing/2014/main" id="{73BFD487-E6B7-D888-5B5A-BF14BE84C7EC}"/>
              </a:ext>
            </a:extLst>
          </p:cNvPr>
          <p:cNvSpPr>
            <a:spLocks noGrp="1" noRot="1" noMove="1" noResize="1" noEditPoints="1" noAdjustHandles="1" noChangeArrowheads="1" noChangeShapeType="1"/>
          </p:cNvSpPr>
          <p:nvPr>
            <p:ph type="body" idx="1"/>
          </p:nvPr>
        </p:nvSpPr>
        <p:spPr>
          <a:xfrm>
            <a:off x="6703570" y="999460"/>
            <a:ext cx="3298949" cy="4479852"/>
          </a:xfrm>
        </p:spPr>
        <p:txBody>
          <a:bodyPr vert="horz" lIns="91440" tIns="45720" rIns="91440" bIns="45720" rtlCol="0" anchor="ctr">
            <a:normAutofit/>
          </a:bodyPr>
          <a:lstStyle/>
          <a:p>
            <a:r>
              <a:rPr lang="en-US" sz="1800" dirty="0"/>
              <a:t>Biography </a:t>
            </a:r>
          </a:p>
          <a:p>
            <a:r>
              <a:rPr lang="en-US" sz="1800" dirty="0"/>
              <a:t>Snow White</a:t>
            </a:r>
          </a:p>
          <a:p>
            <a:r>
              <a:rPr lang="en-US" sz="1800" dirty="0"/>
              <a:t>Q&amp;A</a:t>
            </a:r>
          </a:p>
          <a:p>
            <a:r>
              <a:rPr lang="en-US" sz="1800" dirty="0"/>
              <a:t>Sources</a:t>
            </a:r>
          </a:p>
        </p:txBody>
      </p:sp>
      <p:sp>
        <p:nvSpPr>
          <p:cNvPr id="3" name="Bouton d’action : retour ou précédent 2">
            <a:hlinkClick r:id="" action="ppaction://hlinkshowjump?jump=previousslide" highlightClick="1"/>
            <a:extLst>
              <a:ext uri="{FF2B5EF4-FFF2-40B4-BE49-F238E27FC236}">
                <a16:creationId xmlns:a16="http://schemas.microsoft.com/office/drawing/2014/main" id="{9FB5A7AC-A305-811E-5649-49CA7A96DF27}"/>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5" name="Bouton d’action : avant ou précédent 4">
            <a:hlinkClick r:id="" action="ppaction://hlinkshowjump?jump=nextslide" highlightClick="1"/>
            <a:extLst>
              <a:ext uri="{FF2B5EF4-FFF2-40B4-BE49-F238E27FC236}">
                <a16:creationId xmlns:a16="http://schemas.microsoft.com/office/drawing/2014/main" id="{4E74AD42-2766-DAA9-CFEC-A8AC57B507B0}"/>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cxnSp>
        <p:nvCxnSpPr>
          <p:cNvPr id="9" name="Connecteur droit 8">
            <a:extLst>
              <a:ext uri="{FF2B5EF4-FFF2-40B4-BE49-F238E27FC236}">
                <a16:creationId xmlns:a16="http://schemas.microsoft.com/office/drawing/2014/main" id="{8D3B0E39-2CD2-9B1D-9783-D28020EF1B9F}"/>
              </a:ext>
            </a:extLst>
          </p:cNvPr>
          <p:cNvCxnSpPr/>
          <p:nvPr/>
        </p:nvCxnSpPr>
        <p:spPr>
          <a:xfrm>
            <a:off x="6492240" y="1422400"/>
            <a:ext cx="0" cy="3662680"/>
          </a:xfrm>
          <a:prstGeom prst="line">
            <a:avLst/>
          </a:prstGeom>
        </p:spPr>
        <p:style>
          <a:lnRef idx="1">
            <a:schemeClr val="accent1"/>
          </a:lnRef>
          <a:fillRef idx="0">
            <a:schemeClr val="accent1"/>
          </a:fillRef>
          <a:effectRef idx="0">
            <a:schemeClr val="accent1"/>
          </a:effectRef>
          <a:fontRef idx="minor">
            <a:schemeClr val="tx1"/>
          </a:fontRef>
        </p:style>
      </p:cxnSp>
      <p:sp>
        <p:nvSpPr>
          <p:cNvPr id="6" name="Espace réservé du numéro de diapositive 12">
            <a:extLst>
              <a:ext uri="{FF2B5EF4-FFF2-40B4-BE49-F238E27FC236}">
                <a16:creationId xmlns:a16="http://schemas.microsoft.com/office/drawing/2014/main" id="{F38F5C89-4897-B1F4-EC08-2728715130A5}"/>
              </a:ext>
            </a:extLst>
          </p:cNvPr>
          <p:cNvSpPr>
            <a:spLocks noGrp="1"/>
          </p:cNvSpPr>
          <p:nvPr>
            <p:ph type="sldNum" sz="quarter" idx="12"/>
          </p:nvPr>
        </p:nvSpPr>
        <p:spPr>
          <a:xfrm>
            <a:off x="-371339" y="6422850"/>
            <a:ext cx="683339" cy="365125"/>
          </a:xfrm>
        </p:spPr>
        <p:txBody>
          <a:bodyPr/>
          <a:lstStyle/>
          <a:p>
            <a:fld id="{3BD16746-040E-4B58-BB3C-61C0D12A142D}" type="slidenum">
              <a:rPr lang="fr-BE" sz="1800" b="1" smtClean="0">
                <a:solidFill>
                  <a:schemeClr val="bg2">
                    <a:lumMod val="75000"/>
                  </a:schemeClr>
                </a:solidFill>
                <a:latin typeface="Nyala" panose="02000504070300020003" pitchFamily="2" charset="0"/>
              </a:rPr>
              <a:t>2</a:t>
            </a:fld>
            <a:endParaRPr lang="fr-BE" sz="1800" b="1" dirty="0">
              <a:solidFill>
                <a:schemeClr val="bg2">
                  <a:lumMod val="75000"/>
                </a:schemeClr>
              </a:solidFill>
              <a:latin typeface="Nyala" panose="02000504070300020003" pitchFamily="2" charset="0"/>
            </a:endParaRPr>
          </a:p>
        </p:txBody>
      </p:sp>
    </p:spTree>
    <p:extLst>
      <p:ext uri="{BB962C8B-B14F-4D97-AF65-F5344CB8AC3E}">
        <p14:creationId xmlns:p14="http://schemas.microsoft.com/office/powerpoint/2010/main" val="257436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4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4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0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4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12" dur="4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5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4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16" dur="400" fill="hold"/>
                                        <p:tgtEl>
                                          <p:spTgt spid="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0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4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20" dur="4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2" name="Straight Connector 4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4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8" name="Espace réservé du contenu 7" descr="Une image contenant Visage humain, portrait, personne, habits&#10;&#10;Description générée automatiquement">
            <a:extLst>
              <a:ext uri="{FF2B5EF4-FFF2-40B4-BE49-F238E27FC236}">
                <a16:creationId xmlns:a16="http://schemas.microsoft.com/office/drawing/2014/main" id="{8942CA29-2616-164D-B0FC-16C55A014CEA}"/>
              </a:ext>
            </a:extLst>
          </p:cNvPr>
          <p:cNvPicPr>
            <a:picLocks noChangeAspect="1"/>
          </p:cNvPicPr>
          <p:nvPr/>
        </p:nvPicPr>
        <p:blipFill rotWithShape="1">
          <a:blip r:embed="rId3">
            <a:extLst>
              <a:ext uri="{28A0092B-C50C-407E-A947-70E740481C1C}">
                <a14:useLocalDpi xmlns:a14="http://schemas.microsoft.com/office/drawing/2010/main" val="0"/>
              </a:ext>
            </a:extLst>
          </a:blip>
          <a:srcRect t="3186" r="1" b="27561"/>
          <a:stretch/>
        </p:blipFill>
        <p:spPr>
          <a:xfrm>
            <a:off x="4058607" y="-1852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re 3">
            <a:extLst>
              <a:ext uri="{FF2B5EF4-FFF2-40B4-BE49-F238E27FC236}">
                <a16:creationId xmlns:a16="http://schemas.microsoft.com/office/drawing/2014/main" id="{38AD2AF9-E22B-7815-9876-AF178F896A37}"/>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sz="4400" dirty="0"/>
              <a:t>Biography</a:t>
            </a:r>
            <a:r>
              <a:rPr lang="en-US" dirty="0"/>
              <a:t> </a:t>
            </a:r>
          </a:p>
        </p:txBody>
      </p:sp>
      <p:graphicFrame>
        <p:nvGraphicFramePr>
          <p:cNvPr id="81" name="Content Placeholder 37">
            <a:extLst>
              <a:ext uri="{FF2B5EF4-FFF2-40B4-BE49-F238E27FC236}">
                <a16:creationId xmlns:a16="http://schemas.microsoft.com/office/drawing/2014/main" id="{B4175D27-F483-7774-37B9-9AC48C6A77F0}"/>
              </a:ext>
            </a:extLst>
          </p:cNvPr>
          <p:cNvGraphicFramePr>
            <a:graphicFrameLocks noGrp="1"/>
          </p:cNvGraphicFramePr>
          <p:nvPr>
            <p:ph sz="half" idx="2"/>
            <p:extLst>
              <p:ext uri="{D42A27DB-BD31-4B8C-83A1-F6EECF244321}">
                <p14:modId xmlns:p14="http://schemas.microsoft.com/office/powerpoint/2010/main" val="3889605104"/>
              </p:ext>
            </p:extLst>
          </p:nvPr>
        </p:nvGraphicFramePr>
        <p:xfrm>
          <a:off x="677334" y="1655545"/>
          <a:ext cx="3851122" cy="4385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53" name="Straight Connector 52">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7"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Bouton d’action : retour ou précédent 8">
            <a:hlinkClick r:id="" action="ppaction://hlinkshowjump?jump=previousslide" highlightClick="1"/>
            <a:extLst>
              <a:ext uri="{FF2B5EF4-FFF2-40B4-BE49-F238E27FC236}">
                <a16:creationId xmlns:a16="http://schemas.microsoft.com/office/drawing/2014/main" id="{298B5617-391D-2D6B-72D6-B09298AAA3EA}"/>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10" name="Bouton d’action : avant ou précédent 9">
            <a:hlinkClick r:id="" action="ppaction://hlinkshowjump?jump=nextslide" highlightClick="1"/>
            <a:extLst>
              <a:ext uri="{FF2B5EF4-FFF2-40B4-BE49-F238E27FC236}">
                <a16:creationId xmlns:a16="http://schemas.microsoft.com/office/drawing/2014/main" id="{558FC58F-0203-8915-244C-26D77BBCF176}"/>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12" name="Espace réservé du numéro de diapositive 12">
            <a:extLst>
              <a:ext uri="{FF2B5EF4-FFF2-40B4-BE49-F238E27FC236}">
                <a16:creationId xmlns:a16="http://schemas.microsoft.com/office/drawing/2014/main" id="{8F4DB61B-BDF0-02C8-585F-AA9141DFCC99}"/>
              </a:ext>
            </a:extLst>
          </p:cNvPr>
          <p:cNvSpPr>
            <a:spLocks noGrp="1"/>
          </p:cNvSpPr>
          <p:nvPr>
            <p:ph type="sldNum" sz="quarter" idx="12"/>
          </p:nvPr>
        </p:nvSpPr>
        <p:spPr>
          <a:xfrm>
            <a:off x="-371339" y="6422850"/>
            <a:ext cx="683339" cy="365125"/>
          </a:xfrm>
        </p:spPr>
        <p:txBody>
          <a:bodyPr/>
          <a:lstStyle/>
          <a:p>
            <a:fld id="{3BD16746-040E-4B58-BB3C-61C0D12A142D}" type="slidenum">
              <a:rPr lang="fr-BE" sz="1800" b="1" smtClean="0">
                <a:solidFill>
                  <a:schemeClr val="bg2">
                    <a:lumMod val="75000"/>
                  </a:schemeClr>
                </a:solidFill>
                <a:latin typeface="Nyala" panose="02000504070300020003" pitchFamily="2" charset="0"/>
              </a:rPr>
              <a:t>3</a:t>
            </a:fld>
            <a:endParaRPr lang="fr-BE" sz="1800" b="1" dirty="0">
              <a:solidFill>
                <a:schemeClr val="bg2">
                  <a:lumMod val="75000"/>
                </a:schemeClr>
              </a:solidFill>
              <a:latin typeface="Nyala" panose="02000504070300020003" pitchFamily="2" charset="0"/>
            </a:endParaRPr>
          </a:p>
        </p:txBody>
      </p:sp>
    </p:spTree>
    <p:extLst>
      <p:ext uri="{BB962C8B-B14F-4D97-AF65-F5344CB8AC3E}">
        <p14:creationId xmlns:p14="http://schemas.microsoft.com/office/powerpoint/2010/main" val="295900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graphicEl>
                                              <a:dgm id="{9815B8AF-3235-451E-8A8F-43BF117FA858}"/>
                                            </p:graphicEl>
                                          </p:spTgt>
                                        </p:tgtEl>
                                        <p:attrNameLst>
                                          <p:attrName>style.visibility</p:attrName>
                                        </p:attrNameLst>
                                      </p:cBhvr>
                                      <p:to>
                                        <p:strVal val="visible"/>
                                      </p:to>
                                    </p:set>
                                    <p:animEffect transition="in" filter="fade">
                                      <p:cBhvr>
                                        <p:cTn id="7" dur="500"/>
                                        <p:tgtEl>
                                          <p:spTgt spid="81">
                                            <p:graphicEl>
                                              <a:dgm id="{9815B8AF-3235-451E-8A8F-43BF117FA8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graphicEl>
                                              <a:dgm id="{A6CB90CC-0623-4F01-9CE6-23A9790C7FDC}"/>
                                            </p:graphicEl>
                                          </p:spTgt>
                                        </p:tgtEl>
                                        <p:attrNameLst>
                                          <p:attrName>style.visibility</p:attrName>
                                        </p:attrNameLst>
                                      </p:cBhvr>
                                      <p:to>
                                        <p:strVal val="visible"/>
                                      </p:to>
                                    </p:set>
                                    <p:animEffect transition="in" filter="fade">
                                      <p:cBhvr>
                                        <p:cTn id="10" dur="500"/>
                                        <p:tgtEl>
                                          <p:spTgt spid="81">
                                            <p:graphicEl>
                                              <a:dgm id="{A6CB90CC-0623-4F01-9CE6-23A9790C7FDC}"/>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graphicEl>
                                              <a:dgm id="{AC70F69D-E630-4B41-95E7-1FC92D1F89A9}"/>
                                            </p:graphicEl>
                                          </p:spTgt>
                                        </p:tgtEl>
                                        <p:attrNameLst>
                                          <p:attrName>style.visibility</p:attrName>
                                        </p:attrNameLst>
                                      </p:cBhvr>
                                      <p:to>
                                        <p:strVal val="visible"/>
                                      </p:to>
                                    </p:set>
                                    <p:animEffect transition="in" filter="fade">
                                      <p:cBhvr>
                                        <p:cTn id="13" dur="500"/>
                                        <p:tgtEl>
                                          <p:spTgt spid="81">
                                            <p:graphicEl>
                                              <a:dgm id="{AC70F69D-E630-4B41-95E7-1FC92D1F89A9}"/>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
                                            <p:graphicEl>
                                              <a:dgm id="{26CAEF50-29EB-496B-AAC8-110631B9649E}"/>
                                            </p:graphicEl>
                                          </p:spTgt>
                                        </p:tgtEl>
                                        <p:attrNameLst>
                                          <p:attrName>style.visibility</p:attrName>
                                        </p:attrNameLst>
                                      </p:cBhvr>
                                      <p:to>
                                        <p:strVal val="visible"/>
                                      </p:to>
                                    </p:set>
                                    <p:animEffect transition="in" filter="fade">
                                      <p:cBhvr>
                                        <p:cTn id="16" dur="500"/>
                                        <p:tgtEl>
                                          <p:spTgt spid="81">
                                            <p:graphicEl>
                                              <a:dgm id="{26CAEF50-29EB-496B-AAC8-110631B9649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
                                            <p:graphicEl>
                                              <a:dgm id="{ACAAD106-6A7A-4C80-ADD5-CF97932F2932}"/>
                                            </p:graphicEl>
                                          </p:spTgt>
                                        </p:tgtEl>
                                        <p:attrNameLst>
                                          <p:attrName>style.visibility</p:attrName>
                                        </p:attrNameLst>
                                      </p:cBhvr>
                                      <p:to>
                                        <p:strVal val="visible"/>
                                      </p:to>
                                    </p:set>
                                    <p:animEffect transition="in" filter="fade">
                                      <p:cBhvr>
                                        <p:cTn id="19" dur="500"/>
                                        <p:tgtEl>
                                          <p:spTgt spid="81">
                                            <p:graphicEl>
                                              <a:dgm id="{ACAAD106-6A7A-4C80-ADD5-CF97932F293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1">
                                            <p:graphicEl>
                                              <a:dgm id="{619A23AA-75F6-441C-9254-467F88C46576}"/>
                                            </p:graphicEl>
                                          </p:spTgt>
                                        </p:tgtEl>
                                        <p:attrNameLst>
                                          <p:attrName>style.visibility</p:attrName>
                                        </p:attrNameLst>
                                      </p:cBhvr>
                                      <p:to>
                                        <p:strVal val="visible"/>
                                      </p:to>
                                    </p:set>
                                    <p:animEffect transition="in" filter="fade">
                                      <p:cBhvr>
                                        <p:cTn id="22" dur="500"/>
                                        <p:tgtEl>
                                          <p:spTgt spid="81">
                                            <p:graphicEl>
                                              <a:dgm id="{619A23AA-75F6-441C-9254-467F88C46576}"/>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1">
                                            <p:graphicEl>
                                              <a:dgm id="{8066DCC4-144C-4C44-98CF-191A74D37652}"/>
                                            </p:graphicEl>
                                          </p:spTgt>
                                        </p:tgtEl>
                                        <p:attrNameLst>
                                          <p:attrName>style.visibility</p:attrName>
                                        </p:attrNameLst>
                                      </p:cBhvr>
                                      <p:to>
                                        <p:strVal val="visible"/>
                                      </p:to>
                                    </p:set>
                                    <p:animEffect transition="in" filter="fade">
                                      <p:cBhvr>
                                        <p:cTn id="25" dur="500"/>
                                        <p:tgtEl>
                                          <p:spTgt spid="81">
                                            <p:graphicEl>
                                              <a:dgm id="{8066DCC4-144C-4C44-98CF-191A74D37652}"/>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graphicEl>
                                              <a:dgm id="{A9137EFC-0146-4128-98A5-5FAF612C6C57}"/>
                                            </p:graphicEl>
                                          </p:spTgt>
                                        </p:tgtEl>
                                        <p:attrNameLst>
                                          <p:attrName>style.visibility</p:attrName>
                                        </p:attrNameLst>
                                      </p:cBhvr>
                                      <p:to>
                                        <p:strVal val="visible"/>
                                      </p:to>
                                    </p:set>
                                    <p:animEffect transition="in" filter="fade">
                                      <p:cBhvr>
                                        <p:cTn id="28" dur="500"/>
                                        <p:tgtEl>
                                          <p:spTgt spid="81">
                                            <p:graphicEl>
                                              <a:dgm id="{A9137EFC-0146-4128-98A5-5FAF612C6C5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graphicEl>
                                              <a:dgm id="{079A4F3A-6E90-4F06-A766-C34BB4307974}"/>
                                            </p:graphicEl>
                                          </p:spTgt>
                                        </p:tgtEl>
                                        <p:attrNameLst>
                                          <p:attrName>style.visibility</p:attrName>
                                        </p:attrNameLst>
                                      </p:cBhvr>
                                      <p:to>
                                        <p:strVal val="visible"/>
                                      </p:to>
                                    </p:set>
                                    <p:animEffect transition="in" filter="fade">
                                      <p:cBhvr>
                                        <p:cTn id="31" dur="500"/>
                                        <p:tgtEl>
                                          <p:spTgt spid="81">
                                            <p:graphicEl>
                                              <a:dgm id="{079A4F3A-6E90-4F06-A766-C34BB430797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graphicEl>
                                              <a:dgm id="{315DD784-5FD9-47A8-9808-7A19ADEC14D7}"/>
                                            </p:graphicEl>
                                          </p:spTgt>
                                        </p:tgtEl>
                                        <p:attrNameLst>
                                          <p:attrName>style.visibility</p:attrName>
                                        </p:attrNameLst>
                                      </p:cBhvr>
                                      <p:to>
                                        <p:strVal val="visible"/>
                                      </p:to>
                                    </p:set>
                                    <p:animEffect transition="in" filter="fade">
                                      <p:cBhvr>
                                        <p:cTn id="34" dur="500"/>
                                        <p:tgtEl>
                                          <p:spTgt spid="81">
                                            <p:graphicEl>
                                              <a:dgm id="{315DD784-5FD9-47A8-9808-7A19ADEC14D7}"/>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1">
                                            <p:graphicEl>
                                              <a:dgm id="{F261D62E-4DC1-451F-81F7-564DBEC95234}"/>
                                            </p:graphicEl>
                                          </p:spTgt>
                                        </p:tgtEl>
                                        <p:attrNameLst>
                                          <p:attrName>style.visibility</p:attrName>
                                        </p:attrNameLst>
                                      </p:cBhvr>
                                      <p:to>
                                        <p:strVal val="visible"/>
                                      </p:to>
                                    </p:set>
                                    <p:animEffect transition="in" filter="fade">
                                      <p:cBhvr>
                                        <p:cTn id="37" dur="500"/>
                                        <p:tgtEl>
                                          <p:spTgt spid="81">
                                            <p:graphicEl>
                                              <a:dgm id="{F261D62E-4DC1-451F-81F7-564DBEC95234}"/>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1">
                                            <p:graphicEl>
                                              <a:dgm id="{87D7E3FC-2B80-4A59-9C88-659FED939F8C}"/>
                                            </p:graphicEl>
                                          </p:spTgt>
                                        </p:tgtEl>
                                        <p:attrNameLst>
                                          <p:attrName>style.visibility</p:attrName>
                                        </p:attrNameLst>
                                      </p:cBhvr>
                                      <p:to>
                                        <p:strVal val="visible"/>
                                      </p:to>
                                    </p:set>
                                    <p:animEffect transition="in" filter="fade">
                                      <p:cBhvr>
                                        <p:cTn id="40" dur="500"/>
                                        <p:tgtEl>
                                          <p:spTgt spid="81">
                                            <p:graphicEl>
                                              <a:dgm id="{87D7E3FC-2B80-4A59-9C88-659FED939F8C}"/>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1">
                                            <p:graphicEl>
                                              <a:dgm id="{35874F07-3ABD-472C-B672-24951EA3EDDC}"/>
                                            </p:graphicEl>
                                          </p:spTgt>
                                        </p:tgtEl>
                                        <p:attrNameLst>
                                          <p:attrName>style.visibility</p:attrName>
                                        </p:attrNameLst>
                                      </p:cBhvr>
                                      <p:to>
                                        <p:strVal val="visible"/>
                                      </p:to>
                                    </p:set>
                                    <p:animEffect transition="in" filter="fade">
                                      <p:cBhvr>
                                        <p:cTn id="43" dur="500"/>
                                        <p:tgtEl>
                                          <p:spTgt spid="81">
                                            <p:graphicEl>
                                              <a:dgm id="{35874F07-3ABD-472C-B672-24951EA3EDDC}"/>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1">
                                            <p:graphicEl>
                                              <a:dgm id="{0A9EDC4D-9B53-441F-BAB2-BA1BABF22DBF}"/>
                                            </p:graphicEl>
                                          </p:spTgt>
                                        </p:tgtEl>
                                        <p:attrNameLst>
                                          <p:attrName>style.visibility</p:attrName>
                                        </p:attrNameLst>
                                      </p:cBhvr>
                                      <p:to>
                                        <p:strVal val="visible"/>
                                      </p:to>
                                    </p:set>
                                    <p:animEffect transition="in" filter="fade">
                                      <p:cBhvr>
                                        <p:cTn id="46" dur="500"/>
                                        <p:tgtEl>
                                          <p:spTgt spid="81">
                                            <p:graphicEl>
                                              <a:dgm id="{0A9EDC4D-9B53-441F-BAB2-BA1BABF22DBF}"/>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1">
                                            <p:graphicEl>
                                              <a:dgm id="{9C76B4AC-A83E-4B04-BFC1-04D9E2CC8917}"/>
                                            </p:graphicEl>
                                          </p:spTgt>
                                        </p:tgtEl>
                                        <p:attrNameLst>
                                          <p:attrName>style.visibility</p:attrName>
                                        </p:attrNameLst>
                                      </p:cBhvr>
                                      <p:to>
                                        <p:strVal val="visible"/>
                                      </p:to>
                                    </p:set>
                                    <p:animEffect transition="in" filter="fade">
                                      <p:cBhvr>
                                        <p:cTn id="49" dur="500"/>
                                        <p:tgtEl>
                                          <p:spTgt spid="81">
                                            <p:graphicEl>
                                              <a:dgm id="{9C76B4AC-A83E-4B04-BFC1-04D9E2CC8917}"/>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1">
                                            <p:graphicEl>
                                              <a:dgm id="{70F0DA24-6BD0-45CF-AF68-650B3D7A0500}"/>
                                            </p:graphicEl>
                                          </p:spTgt>
                                        </p:tgtEl>
                                        <p:attrNameLst>
                                          <p:attrName>style.visibility</p:attrName>
                                        </p:attrNameLst>
                                      </p:cBhvr>
                                      <p:to>
                                        <p:strVal val="visible"/>
                                      </p:to>
                                    </p:set>
                                    <p:animEffect transition="in" filter="fade">
                                      <p:cBhvr>
                                        <p:cTn id="52" dur="500"/>
                                        <p:tgtEl>
                                          <p:spTgt spid="81">
                                            <p:graphicEl>
                                              <a:dgm id="{70F0DA24-6BD0-45CF-AF68-650B3D7A0500}"/>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1">
                                            <p:graphicEl>
                                              <a:dgm id="{7899826B-86F3-472F-99E2-836BE004DDED}"/>
                                            </p:graphicEl>
                                          </p:spTgt>
                                        </p:tgtEl>
                                        <p:attrNameLst>
                                          <p:attrName>style.visibility</p:attrName>
                                        </p:attrNameLst>
                                      </p:cBhvr>
                                      <p:to>
                                        <p:strVal val="visible"/>
                                      </p:to>
                                    </p:set>
                                    <p:animEffect transition="in" filter="fade">
                                      <p:cBhvr>
                                        <p:cTn id="55" dur="500"/>
                                        <p:tgtEl>
                                          <p:spTgt spid="81">
                                            <p:graphicEl>
                                              <a:dgm id="{7899826B-86F3-472F-99E2-836BE004DDED}"/>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1">
                                            <p:graphicEl>
                                              <a:dgm id="{07E69594-2CC6-4518-AD91-5A95DA1F52A9}"/>
                                            </p:graphicEl>
                                          </p:spTgt>
                                        </p:tgtEl>
                                        <p:attrNameLst>
                                          <p:attrName>style.visibility</p:attrName>
                                        </p:attrNameLst>
                                      </p:cBhvr>
                                      <p:to>
                                        <p:strVal val="visible"/>
                                      </p:to>
                                    </p:set>
                                    <p:animEffect transition="in" filter="fade">
                                      <p:cBhvr>
                                        <p:cTn id="58" dur="500"/>
                                        <p:tgtEl>
                                          <p:spTgt spid="81">
                                            <p:graphicEl>
                                              <a:dgm id="{07E69594-2CC6-4518-AD91-5A95DA1F52A9}"/>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1">
                                            <p:graphicEl>
                                              <a:dgm id="{2CC167A0-7B72-418B-B74F-5BC504717E52}"/>
                                            </p:graphicEl>
                                          </p:spTgt>
                                        </p:tgtEl>
                                        <p:attrNameLst>
                                          <p:attrName>style.visibility</p:attrName>
                                        </p:attrNameLst>
                                      </p:cBhvr>
                                      <p:to>
                                        <p:strVal val="visible"/>
                                      </p:to>
                                    </p:set>
                                    <p:animEffect transition="in" filter="fade">
                                      <p:cBhvr>
                                        <p:cTn id="61" dur="500"/>
                                        <p:tgtEl>
                                          <p:spTgt spid="81">
                                            <p:graphicEl>
                                              <a:dgm id="{2CC167A0-7B72-418B-B74F-5BC504717E52}"/>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1">
                                            <p:graphicEl>
                                              <a:dgm id="{64BFDAB7-44B8-4FF2-AB60-B30BE904F90A}"/>
                                            </p:graphicEl>
                                          </p:spTgt>
                                        </p:tgtEl>
                                        <p:attrNameLst>
                                          <p:attrName>style.visibility</p:attrName>
                                        </p:attrNameLst>
                                      </p:cBhvr>
                                      <p:to>
                                        <p:strVal val="visible"/>
                                      </p:to>
                                    </p:set>
                                    <p:animEffect transition="in" filter="fade">
                                      <p:cBhvr>
                                        <p:cTn id="64" dur="500"/>
                                        <p:tgtEl>
                                          <p:spTgt spid="81">
                                            <p:graphicEl>
                                              <a:dgm id="{64BFDAB7-44B8-4FF2-AB60-B30BE904F90A}"/>
                                            </p:graphic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1">
                                            <p:graphicEl>
                                              <a:dgm id="{83E9B830-85E7-4642-82EC-0551DF186F26}"/>
                                            </p:graphicEl>
                                          </p:spTgt>
                                        </p:tgtEl>
                                        <p:attrNameLst>
                                          <p:attrName>style.visibility</p:attrName>
                                        </p:attrNameLst>
                                      </p:cBhvr>
                                      <p:to>
                                        <p:strVal val="visible"/>
                                      </p:to>
                                    </p:set>
                                    <p:animEffect transition="in" filter="fade">
                                      <p:cBhvr>
                                        <p:cTn id="67" dur="500"/>
                                        <p:tgtEl>
                                          <p:spTgt spid="81">
                                            <p:graphicEl>
                                              <a:dgm id="{83E9B830-85E7-4642-82EC-0551DF186F2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1" grpId="0" uiExpand="1">
        <p:bldSub>
          <a:bldDgm bld="lvlAtOnc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4A9F4FB6-D741-6B67-56D7-72D29F2215EC}"/>
              </a:ext>
            </a:extLst>
          </p:cNvPr>
          <p:cNvSpPr>
            <a:spLocks noGrp="1"/>
          </p:cNvSpPr>
          <p:nvPr>
            <p:ph type="title"/>
          </p:nvPr>
        </p:nvSpPr>
        <p:spPr>
          <a:xfrm>
            <a:off x="985969" y="4473227"/>
            <a:ext cx="8288032" cy="1096648"/>
          </a:xfrm>
        </p:spPr>
        <p:txBody>
          <a:bodyPr vert="horz" lIns="91440" tIns="45720" rIns="91440" bIns="45720" rtlCol="0" anchor="b">
            <a:normAutofit/>
          </a:bodyPr>
          <a:lstStyle/>
          <a:p>
            <a:pPr algn="ctr"/>
            <a:r>
              <a:rPr lang="en-US" sz="4400" dirty="0"/>
              <a:t>The face of Snow White</a:t>
            </a:r>
          </a:p>
        </p:txBody>
      </p:sp>
      <p:pic>
        <p:nvPicPr>
          <p:cNvPr id="10" name="Image 9" descr="Une image contenant Visage humain, habits, personne, peinture&#10;&#10;Description générée automatiquement">
            <a:extLst>
              <a:ext uri="{FF2B5EF4-FFF2-40B4-BE49-F238E27FC236}">
                <a16:creationId xmlns:a16="http://schemas.microsoft.com/office/drawing/2014/main" id="{057851BE-0072-92C4-F14C-0A68A161E26C}"/>
              </a:ext>
            </a:extLst>
          </p:cNvPr>
          <p:cNvPicPr>
            <a:picLocks noChangeAspect="1"/>
          </p:cNvPicPr>
          <p:nvPr/>
        </p:nvPicPr>
        <p:blipFill rotWithShape="1">
          <a:blip r:embed="rId3">
            <a:extLst>
              <a:ext uri="{28A0092B-C50C-407E-A947-70E740481C1C}">
                <a14:useLocalDpi xmlns:a14="http://schemas.microsoft.com/office/drawing/2010/main" val="0"/>
              </a:ext>
            </a:extLst>
          </a:blip>
          <a:srcRect b="27205"/>
          <a:stretch/>
        </p:blipFill>
        <p:spPr>
          <a:xfrm>
            <a:off x="985968" y="609600"/>
            <a:ext cx="8288033" cy="3635025"/>
          </a:xfrm>
          <a:prstGeom prst="rect">
            <a:avLst/>
          </a:prstGeom>
        </p:spPr>
      </p:pic>
      <p:sp>
        <p:nvSpPr>
          <p:cNvPr id="11" name="Bouton d’action : retour ou précédent 10">
            <a:hlinkClick r:id="" action="ppaction://hlinkshowjump?jump=previousslide" highlightClick="1"/>
            <a:extLst>
              <a:ext uri="{FF2B5EF4-FFF2-40B4-BE49-F238E27FC236}">
                <a16:creationId xmlns:a16="http://schemas.microsoft.com/office/drawing/2014/main" id="{C953F24F-9FF6-DF88-BFF1-88167CA6D544}"/>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12" name="Bouton d’action : avant ou précédent 11">
            <a:hlinkClick r:id="" action="ppaction://hlinkshowjump?jump=nextslide" highlightClick="1"/>
            <a:extLst>
              <a:ext uri="{FF2B5EF4-FFF2-40B4-BE49-F238E27FC236}">
                <a16:creationId xmlns:a16="http://schemas.microsoft.com/office/drawing/2014/main" id="{47BDEDAA-3739-BA41-5C75-CBA959ACE342}"/>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13" name="Espace réservé du numéro de diapositive 12">
            <a:extLst>
              <a:ext uri="{FF2B5EF4-FFF2-40B4-BE49-F238E27FC236}">
                <a16:creationId xmlns:a16="http://schemas.microsoft.com/office/drawing/2014/main" id="{1EB5A4ED-D0B8-6E4F-263F-CD90A24CF102}"/>
              </a:ext>
            </a:extLst>
          </p:cNvPr>
          <p:cNvSpPr>
            <a:spLocks noGrp="1"/>
          </p:cNvSpPr>
          <p:nvPr>
            <p:ph type="sldNum" sz="quarter" idx="12"/>
          </p:nvPr>
        </p:nvSpPr>
        <p:spPr>
          <a:xfrm>
            <a:off x="-371339" y="6422850"/>
            <a:ext cx="683339" cy="365125"/>
          </a:xfrm>
        </p:spPr>
        <p:txBody>
          <a:bodyPr/>
          <a:lstStyle/>
          <a:p>
            <a:fld id="{3BD16746-040E-4B58-BB3C-61C0D12A142D}" type="slidenum">
              <a:rPr lang="fr-BE" sz="1800" b="1" smtClean="0">
                <a:solidFill>
                  <a:schemeClr val="bg2">
                    <a:lumMod val="75000"/>
                  </a:schemeClr>
                </a:solidFill>
                <a:latin typeface="Nyala" panose="02000504070300020003" pitchFamily="2" charset="0"/>
              </a:rPr>
              <a:t>4</a:t>
            </a:fld>
            <a:endParaRPr lang="fr-BE" sz="1800" b="1" dirty="0">
              <a:solidFill>
                <a:schemeClr val="bg2">
                  <a:lumMod val="75000"/>
                </a:schemeClr>
              </a:solidFill>
              <a:latin typeface="Nyala" panose="02000504070300020003" pitchFamily="2" charset="0"/>
            </a:endParaRPr>
          </a:p>
        </p:txBody>
      </p:sp>
    </p:spTree>
    <p:extLst>
      <p:ext uri="{BB962C8B-B14F-4D97-AF65-F5344CB8AC3E}">
        <p14:creationId xmlns:p14="http://schemas.microsoft.com/office/powerpoint/2010/main" val="243008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5" name="Straight Connector 4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Image 6" descr="Une image contenant habits, dessin, Visage humain, femme&#10;&#10;Description générée automatiquement">
            <a:extLst>
              <a:ext uri="{FF2B5EF4-FFF2-40B4-BE49-F238E27FC236}">
                <a16:creationId xmlns:a16="http://schemas.microsoft.com/office/drawing/2014/main" id="{2081BCCB-EABF-5E98-ED8B-DC50833E0E96}"/>
              </a:ext>
            </a:extLst>
          </p:cNvPr>
          <p:cNvPicPr>
            <a:picLocks noChangeAspect="1"/>
          </p:cNvPicPr>
          <p:nvPr/>
        </p:nvPicPr>
        <p:blipFill rotWithShape="1">
          <a:blip r:embed="rId3">
            <a:extLst>
              <a:ext uri="{28A0092B-C50C-407E-A947-70E740481C1C}">
                <a14:useLocalDpi xmlns:a14="http://schemas.microsoft.com/office/drawing/2010/main" val="0"/>
              </a:ext>
            </a:extLst>
          </a:blip>
          <a:srcRect l="17732" t="7238" r="14009" b="1854"/>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re 1">
            <a:extLst>
              <a:ext uri="{FF2B5EF4-FFF2-40B4-BE49-F238E27FC236}">
                <a16:creationId xmlns:a16="http://schemas.microsoft.com/office/drawing/2014/main" id="{795EA38E-498D-5872-DA70-353AC9B666FE}"/>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400" dirty="0"/>
              <a:t>Why Hedy </a:t>
            </a:r>
            <a:r>
              <a:rPr lang="en-US" sz="4400" dirty="0" err="1"/>
              <a:t>Lamarr</a:t>
            </a:r>
            <a:r>
              <a:rPr lang="en-US" sz="4400" dirty="0"/>
              <a:t> ? </a:t>
            </a:r>
          </a:p>
        </p:txBody>
      </p:sp>
      <p:cxnSp>
        <p:nvCxnSpPr>
          <p:cNvPr id="56" name="Straight Connector 55">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0"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Espace réservé du numéro de diapositive 12">
            <a:extLst>
              <a:ext uri="{FF2B5EF4-FFF2-40B4-BE49-F238E27FC236}">
                <a16:creationId xmlns:a16="http://schemas.microsoft.com/office/drawing/2014/main" id="{211C3E79-970C-FC4B-DD6C-5D8EAAD82573}"/>
              </a:ext>
            </a:extLst>
          </p:cNvPr>
          <p:cNvSpPr>
            <a:spLocks noGrp="1"/>
          </p:cNvSpPr>
          <p:nvPr>
            <p:ph type="sldNum" sz="quarter" idx="12"/>
          </p:nvPr>
        </p:nvSpPr>
        <p:spPr>
          <a:xfrm>
            <a:off x="-371339" y="6422850"/>
            <a:ext cx="683339" cy="365125"/>
          </a:xfrm>
        </p:spPr>
        <p:txBody>
          <a:bodyPr/>
          <a:lstStyle/>
          <a:p>
            <a:fld id="{3BD16746-040E-4B58-BB3C-61C0D12A142D}" type="slidenum">
              <a:rPr lang="fr-BE" sz="1800" b="1" smtClean="0">
                <a:solidFill>
                  <a:schemeClr val="bg2">
                    <a:lumMod val="75000"/>
                  </a:schemeClr>
                </a:solidFill>
                <a:latin typeface="Nyala" panose="02000504070300020003" pitchFamily="2" charset="0"/>
              </a:rPr>
              <a:t>5</a:t>
            </a:fld>
            <a:endParaRPr lang="fr-BE" sz="1800" b="1" dirty="0">
              <a:solidFill>
                <a:schemeClr val="bg2">
                  <a:lumMod val="75000"/>
                </a:schemeClr>
              </a:solidFill>
              <a:latin typeface="Nyala" panose="02000504070300020003" pitchFamily="2" charset="0"/>
            </a:endParaRPr>
          </a:p>
        </p:txBody>
      </p:sp>
    </p:spTree>
    <p:extLst>
      <p:ext uri="{BB962C8B-B14F-4D97-AF65-F5344CB8AC3E}">
        <p14:creationId xmlns:p14="http://schemas.microsoft.com/office/powerpoint/2010/main" val="296559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oup 7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6" name="Straight Connector 7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8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Isosceles Triangle 8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38" name="Isosceles Triangle 91">
            <a:extLst>
              <a:ext uri="{FF2B5EF4-FFF2-40B4-BE49-F238E27FC236}">
                <a16:creationId xmlns:a16="http://schemas.microsoft.com/office/drawing/2014/main" id="{D33AAA80-39DC-4020-9BFF-0718F35C7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0" name="Isosceles Triangle 95">
            <a:extLst>
              <a:ext uri="{FF2B5EF4-FFF2-40B4-BE49-F238E27FC236}">
                <a16:creationId xmlns:a16="http://schemas.microsoft.com/office/drawing/2014/main" id="{1177F295-741F-4EFF-B0CA-BE69295AD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89" hidden="1">
            <a:extLst>
              <a:ext uri="{FF2B5EF4-FFF2-40B4-BE49-F238E27FC236}">
                <a16:creationId xmlns:a16="http://schemas.microsoft.com/office/drawing/2014/main" id="{DD6BC9EB-F181-48AB-BCA2-3D1DB20D2D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66467"/>
          </a:xfrm>
          <a:prstGeom prst="rect">
            <a:avLst/>
          </a:prstGeom>
          <a:noFill/>
          <a:ln w="9525" cap="flat" cmpd="sng" algn="ctr">
            <a:solidFill>
              <a:schemeClr val="accent1"/>
            </a:solidFill>
            <a:prstDash val="solid"/>
            <a:round/>
            <a:headEnd type="none" w="med" len="med"/>
            <a:tailEnd type="none" w="med" len="med"/>
          </a:ln>
          <a:effectLst>
            <a:reflection stA="97000" endPos="65000" dist="50800" dir="5400000" sy="-100000" algn="bl" rotWithShape="0"/>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Titre 3">
            <a:extLst>
              <a:ext uri="{FF2B5EF4-FFF2-40B4-BE49-F238E27FC236}">
                <a16:creationId xmlns:a16="http://schemas.microsoft.com/office/drawing/2014/main" id="{63AD2B59-3936-5F88-558F-E76EB569726B}"/>
              </a:ext>
            </a:extLst>
          </p:cNvPr>
          <p:cNvSpPr>
            <a:spLocks noGrp="1"/>
          </p:cNvSpPr>
          <p:nvPr>
            <p:ph type="title"/>
          </p:nvPr>
        </p:nvSpPr>
        <p:spPr>
          <a:xfrm>
            <a:off x="333586" y="999460"/>
            <a:ext cx="5698067" cy="4479852"/>
          </a:xfrm>
        </p:spPr>
        <p:txBody>
          <a:bodyPr vert="horz" lIns="91440" tIns="45720" rIns="91440" bIns="45720" rtlCol="0" anchor="ctr">
            <a:normAutofit/>
          </a:bodyPr>
          <a:lstStyle/>
          <a:p>
            <a:pPr algn="r"/>
            <a:r>
              <a:rPr lang="en-US" sz="5400" dirty="0"/>
              <a:t>Agenda </a:t>
            </a:r>
          </a:p>
        </p:txBody>
      </p:sp>
      <p:sp>
        <p:nvSpPr>
          <p:cNvPr id="7" name="Espace réservé du texte 6">
            <a:extLst>
              <a:ext uri="{FF2B5EF4-FFF2-40B4-BE49-F238E27FC236}">
                <a16:creationId xmlns:a16="http://schemas.microsoft.com/office/drawing/2014/main" id="{73BFD487-E6B7-D888-5B5A-BF14BE84C7EC}"/>
              </a:ext>
            </a:extLst>
          </p:cNvPr>
          <p:cNvSpPr>
            <a:spLocks noGrp="1" noRot="1" noMove="1" noResize="1" noEditPoints="1" noAdjustHandles="1" noChangeArrowheads="1" noChangeShapeType="1"/>
          </p:cNvSpPr>
          <p:nvPr>
            <p:ph type="body" idx="1"/>
          </p:nvPr>
        </p:nvSpPr>
        <p:spPr>
          <a:xfrm>
            <a:off x="6703570" y="999460"/>
            <a:ext cx="3298949" cy="4479852"/>
          </a:xfrm>
        </p:spPr>
        <p:txBody>
          <a:bodyPr vert="horz" lIns="91440" tIns="45720" rIns="91440" bIns="45720" rtlCol="0" anchor="ctr">
            <a:normAutofit/>
          </a:bodyPr>
          <a:lstStyle/>
          <a:p>
            <a:r>
              <a:rPr lang="en-US" sz="1800" dirty="0"/>
              <a:t>Biography </a:t>
            </a:r>
          </a:p>
          <a:p>
            <a:r>
              <a:rPr lang="en-US" sz="1800" dirty="0"/>
              <a:t>Snow White</a:t>
            </a:r>
          </a:p>
          <a:p>
            <a:r>
              <a:rPr lang="en-US" sz="1800" dirty="0"/>
              <a:t>Why Hedy </a:t>
            </a:r>
            <a:r>
              <a:rPr lang="en-US" sz="1800" dirty="0" err="1"/>
              <a:t>Lamarr</a:t>
            </a:r>
            <a:r>
              <a:rPr lang="en-US" sz="1800" dirty="0"/>
              <a:t> ? </a:t>
            </a:r>
          </a:p>
          <a:p>
            <a:r>
              <a:rPr lang="en-US" sz="1800" dirty="0"/>
              <a:t>Secret Communication System</a:t>
            </a:r>
          </a:p>
          <a:p>
            <a:r>
              <a:rPr lang="en-US" sz="1800" dirty="0"/>
              <a:t>Frequency Hopping ? </a:t>
            </a:r>
          </a:p>
          <a:p>
            <a:r>
              <a:rPr lang="en-US" sz="1800" dirty="0"/>
              <a:t>Limitations of the time </a:t>
            </a:r>
          </a:p>
          <a:p>
            <a:r>
              <a:rPr lang="en-US" sz="1800" dirty="0"/>
              <a:t>Awards </a:t>
            </a:r>
          </a:p>
          <a:p>
            <a:r>
              <a:rPr lang="en-US" sz="1800" dirty="0"/>
              <a:t>Today</a:t>
            </a:r>
          </a:p>
          <a:p>
            <a:r>
              <a:rPr lang="en-US" sz="1800" dirty="0" err="1"/>
              <a:t>Trivias</a:t>
            </a:r>
            <a:endParaRPr lang="en-US" sz="1800" dirty="0"/>
          </a:p>
          <a:p>
            <a:r>
              <a:rPr lang="en-US" sz="1800" dirty="0"/>
              <a:t>Q&amp;A</a:t>
            </a:r>
          </a:p>
          <a:p>
            <a:r>
              <a:rPr lang="en-US" sz="1800" dirty="0"/>
              <a:t>Sources</a:t>
            </a:r>
          </a:p>
        </p:txBody>
      </p:sp>
      <p:sp>
        <p:nvSpPr>
          <p:cNvPr id="3" name="Bouton d’action : retour ou précédent 2">
            <a:hlinkClick r:id="" action="ppaction://hlinkshowjump?jump=previousslide" highlightClick="1"/>
            <a:extLst>
              <a:ext uri="{FF2B5EF4-FFF2-40B4-BE49-F238E27FC236}">
                <a16:creationId xmlns:a16="http://schemas.microsoft.com/office/drawing/2014/main" id="{9FB5A7AC-A305-811E-5649-49CA7A96DF27}"/>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5" name="Bouton d’action : avant ou précédent 4">
            <a:hlinkClick r:id="" action="ppaction://hlinkshowjump?jump=nextslide" highlightClick="1"/>
            <a:extLst>
              <a:ext uri="{FF2B5EF4-FFF2-40B4-BE49-F238E27FC236}">
                <a16:creationId xmlns:a16="http://schemas.microsoft.com/office/drawing/2014/main" id="{4E74AD42-2766-DAA9-CFEC-A8AC57B507B0}"/>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cxnSp>
        <p:nvCxnSpPr>
          <p:cNvPr id="9" name="Connecteur droit 8">
            <a:extLst>
              <a:ext uri="{FF2B5EF4-FFF2-40B4-BE49-F238E27FC236}">
                <a16:creationId xmlns:a16="http://schemas.microsoft.com/office/drawing/2014/main" id="{8D3B0E39-2CD2-9B1D-9783-D28020EF1B9F}"/>
              </a:ext>
            </a:extLst>
          </p:cNvPr>
          <p:cNvCxnSpPr/>
          <p:nvPr/>
        </p:nvCxnSpPr>
        <p:spPr>
          <a:xfrm>
            <a:off x="6492240" y="1422400"/>
            <a:ext cx="0" cy="3662680"/>
          </a:xfrm>
          <a:prstGeom prst="line">
            <a:avLst/>
          </a:prstGeom>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2">
            <a:extLst>
              <a:ext uri="{FF2B5EF4-FFF2-40B4-BE49-F238E27FC236}">
                <a16:creationId xmlns:a16="http://schemas.microsoft.com/office/drawing/2014/main" id="{4D034416-A536-36A0-F9E7-48CD17DC7AD4}"/>
              </a:ext>
            </a:extLst>
          </p:cNvPr>
          <p:cNvSpPr>
            <a:spLocks noGrp="1"/>
          </p:cNvSpPr>
          <p:nvPr>
            <p:ph type="sldNum" sz="quarter" idx="12"/>
          </p:nvPr>
        </p:nvSpPr>
        <p:spPr>
          <a:xfrm>
            <a:off x="-371339" y="6422850"/>
            <a:ext cx="683339" cy="365125"/>
          </a:xfrm>
        </p:spPr>
        <p:txBody>
          <a:bodyPr/>
          <a:lstStyle/>
          <a:p>
            <a:fld id="{3BD16746-040E-4B58-BB3C-61C0D12A142D}" type="slidenum">
              <a:rPr lang="fr-BE" sz="1800" b="1" smtClean="0">
                <a:solidFill>
                  <a:schemeClr val="bg2">
                    <a:lumMod val="75000"/>
                  </a:schemeClr>
                </a:solidFill>
                <a:latin typeface="Nyala" panose="02000504070300020003" pitchFamily="2" charset="0"/>
              </a:rPr>
              <a:t>6</a:t>
            </a:fld>
            <a:endParaRPr lang="fr-BE" sz="1800" b="1" dirty="0">
              <a:solidFill>
                <a:schemeClr val="bg2">
                  <a:lumMod val="75000"/>
                </a:schemeClr>
              </a:solidFill>
              <a:latin typeface="Nyala" panose="02000504070300020003" pitchFamily="2" charset="0"/>
            </a:endParaRPr>
          </a:p>
        </p:txBody>
      </p:sp>
    </p:spTree>
    <p:extLst>
      <p:ext uri="{BB962C8B-B14F-4D97-AF65-F5344CB8AC3E}">
        <p14:creationId xmlns:p14="http://schemas.microsoft.com/office/powerpoint/2010/main" val="220236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4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4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0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4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12" dur="4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5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4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16" dur="400" fill="hold"/>
                                        <p:tgtEl>
                                          <p:spTgt spid="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0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4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20" dur="400" fill="hold"/>
                                        <p:tgtEl>
                                          <p:spTgt spid="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4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4" dur="400" fill="hold"/>
                                        <p:tgtEl>
                                          <p:spTgt spid="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300"/>
                                  </p:stCondLst>
                                  <p:childTnLst>
                                    <p:set>
                                      <p:cBhvr>
                                        <p:cTn id="26" dur="1" fill="hold">
                                          <p:stCondLst>
                                            <p:cond delay="0"/>
                                          </p:stCondLst>
                                        </p:cTn>
                                        <p:tgtEl>
                                          <p:spTgt spid="7">
                                            <p:txEl>
                                              <p:pRg st="5" end="5"/>
                                            </p:txEl>
                                          </p:spTgt>
                                        </p:tgtEl>
                                        <p:attrNameLst>
                                          <p:attrName>style.visibility</p:attrName>
                                        </p:attrNameLst>
                                      </p:cBhvr>
                                      <p:to>
                                        <p:strVal val="visible"/>
                                      </p:to>
                                    </p:set>
                                    <p:anim calcmode="lin" valueType="num">
                                      <p:cBhvr additive="base">
                                        <p:cTn id="27" dur="4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28" dur="400" fill="hold"/>
                                        <p:tgtEl>
                                          <p:spTgt spid="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35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400" fill="hold"/>
                                        <p:tgtEl>
                                          <p:spTgt spid="7">
                                            <p:txEl>
                                              <p:pRg st="6" end="6"/>
                                            </p:txEl>
                                          </p:spTgt>
                                        </p:tgtEl>
                                        <p:attrNameLst>
                                          <p:attrName>ppt_x</p:attrName>
                                        </p:attrNameLst>
                                      </p:cBhvr>
                                      <p:tavLst>
                                        <p:tav tm="0">
                                          <p:val>
                                            <p:strVal val="1+#ppt_w/2"/>
                                          </p:val>
                                        </p:tav>
                                        <p:tav tm="100000">
                                          <p:val>
                                            <p:strVal val="#ppt_x"/>
                                          </p:val>
                                        </p:tav>
                                      </p:tavLst>
                                    </p:anim>
                                    <p:anim calcmode="lin" valueType="num">
                                      <p:cBhvr additive="base">
                                        <p:cTn id="32" dur="400" fill="hold"/>
                                        <p:tgtEl>
                                          <p:spTgt spid="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40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400" fill="hold"/>
                                        <p:tgtEl>
                                          <p:spTgt spid="7">
                                            <p:txEl>
                                              <p:pRg st="7" end="7"/>
                                            </p:txEl>
                                          </p:spTgt>
                                        </p:tgtEl>
                                        <p:attrNameLst>
                                          <p:attrName>ppt_x</p:attrName>
                                        </p:attrNameLst>
                                      </p:cBhvr>
                                      <p:tavLst>
                                        <p:tav tm="0">
                                          <p:val>
                                            <p:strVal val="1+#ppt_w/2"/>
                                          </p:val>
                                        </p:tav>
                                        <p:tav tm="100000">
                                          <p:val>
                                            <p:strVal val="#ppt_x"/>
                                          </p:val>
                                        </p:tav>
                                      </p:tavLst>
                                    </p:anim>
                                    <p:anim calcmode="lin" valueType="num">
                                      <p:cBhvr additive="base">
                                        <p:cTn id="36" dur="400" fill="hold"/>
                                        <p:tgtEl>
                                          <p:spTgt spid="7">
                                            <p:txEl>
                                              <p:pRg st="7" end="7"/>
                                            </p:txEl>
                                          </p:spTgt>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7">
                                            <p:txEl>
                                              <p:pRg st="8" end="8"/>
                                            </p:txEl>
                                          </p:spTgt>
                                        </p:tgtEl>
                                        <p:attrNameLst>
                                          <p:attrName>style.visibility</p:attrName>
                                        </p:attrNameLst>
                                      </p:cBhvr>
                                      <p:to>
                                        <p:strVal val="visible"/>
                                      </p:to>
                                    </p:set>
                                    <p:anim calcmode="lin" valueType="num">
                                      <p:cBhvr additive="base">
                                        <p:cTn id="39" dur="400" fill="hold"/>
                                        <p:tgtEl>
                                          <p:spTgt spid="7">
                                            <p:txEl>
                                              <p:pRg st="8" end="8"/>
                                            </p:txEl>
                                          </p:spTgt>
                                        </p:tgtEl>
                                        <p:attrNameLst>
                                          <p:attrName>ppt_x</p:attrName>
                                        </p:attrNameLst>
                                      </p:cBhvr>
                                      <p:tavLst>
                                        <p:tav tm="0">
                                          <p:val>
                                            <p:strVal val="1+#ppt_w/2"/>
                                          </p:val>
                                        </p:tav>
                                        <p:tav tm="100000">
                                          <p:val>
                                            <p:strVal val="#ppt_x"/>
                                          </p:val>
                                        </p:tav>
                                      </p:tavLst>
                                    </p:anim>
                                    <p:anim calcmode="lin" valueType="num">
                                      <p:cBhvr additive="base">
                                        <p:cTn id="40" dur="400" fill="hold"/>
                                        <p:tgtEl>
                                          <p:spTgt spid="7">
                                            <p:txEl>
                                              <p:pRg st="8" end="8"/>
                                            </p:txEl>
                                          </p:spTgt>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450"/>
                                  </p:stCondLst>
                                  <p:childTnLst>
                                    <p:set>
                                      <p:cBhvr>
                                        <p:cTn id="42" dur="1" fill="hold">
                                          <p:stCondLst>
                                            <p:cond delay="0"/>
                                          </p:stCondLst>
                                        </p:cTn>
                                        <p:tgtEl>
                                          <p:spTgt spid="7">
                                            <p:txEl>
                                              <p:pRg st="9" end="9"/>
                                            </p:txEl>
                                          </p:spTgt>
                                        </p:tgtEl>
                                        <p:attrNameLst>
                                          <p:attrName>style.visibility</p:attrName>
                                        </p:attrNameLst>
                                      </p:cBhvr>
                                      <p:to>
                                        <p:strVal val="visible"/>
                                      </p:to>
                                    </p:set>
                                    <p:anim calcmode="lin" valueType="num">
                                      <p:cBhvr additive="base">
                                        <p:cTn id="43" dur="400" fill="hold"/>
                                        <p:tgtEl>
                                          <p:spTgt spid="7">
                                            <p:txEl>
                                              <p:pRg st="9" end="9"/>
                                            </p:txEl>
                                          </p:spTgt>
                                        </p:tgtEl>
                                        <p:attrNameLst>
                                          <p:attrName>ppt_x</p:attrName>
                                        </p:attrNameLst>
                                      </p:cBhvr>
                                      <p:tavLst>
                                        <p:tav tm="0">
                                          <p:val>
                                            <p:strVal val="1+#ppt_w/2"/>
                                          </p:val>
                                        </p:tav>
                                        <p:tav tm="100000">
                                          <p:val>
                                            <p:strVal val="#ppt_x"/>
                                          </p:val>
                                        </p:tav>
                                      </p:tavLst>
                                    </p:anim>
                                    <p:anim calcmode="lin" valueType="num">
                                      <p:cBhvr additive="base">
                                        <p:cTn id="44" dur="400" fill="hold"/>
                                        <p:tgtEl>
                                          <p:spTgt spid="7">
                                            <p:txEl>
                                              <p:pRg st="9" end="9"/>
                                            </p:txEl>
                                          </p:spTgt>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500"/>
                                  </p:stCondLst>
                                  <p:childTnLst>
                                    <p:set>
                                      <p:cBhvr>
                                        <p:cTn id="46" dur="1" fill="hold">
                                          <p:stCondLst>
                                            <p:cond delay="0"/>
                                          </p:stCondLst>
                                        </p:cTn>
                                        <p:tgtEl>
                                          <p:spTgt spid="7">
                                            <p:txEl>
                                              <p:pRg st="10" end="10"/>
                                            </p:txEl>
                                          </p:spTgt>
                                        </p:tgtEl>
                                        <p:attrNameLst>
                                          <p:attrName>style.visibility</p:attrName>
                                        </p:attrNameLst>
                                      </p:cBhvr>
                                      <p:to>
                                        <p:strVal val="visible"/>
                                      </p:to>
                                    </p:set>
                                    <p:anim calcmode="lin" valueType="num">
                                      <p:cBhvr additive="base">
                                        <p:cTn id="47" dur="400" fill="hold"/>
                                        <p:tgtEl>
                                          <p:spTgt spid="7">
                                            <p:txEl>
                                              <p:pRg st="10" end="10"/>
                                            </p:txEl>
                                          </p:spTgt>
                                        </p:tgtEl>
                                        <p:attrNameLst>
                                          <p:attrName>ppt_x</p:attrName>
                                        </p:attrNameLst>
                                      </p:cBhvr>
                                      <p:tavLst>
                                        <p:tav tm="0">
                                          <p:val>
                                            <p:strVal val="1+#ppt_w/2"/>
                                          </p:val>
                                        </p:tav>
                                        <p:tav tm="100000">
                                          <p:val>
                                            <p:strVal val="#ppt_x"/>
                                          </p:val>
                                        </p:tav>
                                      </p:tavLst>
                                    </p:anim>
                                    <p:anim calcmode="lin" valueType="num">
                                      <p:cBhvr additive="base">
                                        <p:cTn id="48" dur="40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3BD18634-D1BD-E191-B2EA-CFA339657332}"/>
              </a:ext>
            </a:extLst>
          </p:cNvPr>
          <p:cNvSpPr>
            <a:spLocks noGrp="1"/>
          </p:cNvSpPr>
          <p:nvPr>
            <p:ph type="title"/>
          </p:nvPr>
        </p:nvSpPr>
        <p:spPr>
          <a:xfrm>
            <a:off x="5519316" y="1881295"/>
            <a:ext cx="4117444" cy="1903564"/>
          </a:xfrm>
        </p:spPr>
        <p:txBody>
          <a:bodyPr vert="horz" lIns="91440" tIns="45720" rIns="91440" bIns="45720" rtlCol="0" anchor="b">
            <a:noAutofit/>
          </a:bodyPr>
          <a:lstStyle/>
          <a:p>
            <a:pPr algn="r"/>
            <a:r>
              <a:rPr lang="en-US" sz="4400" kern="1200" dirty="0">
                <a:solidFill>
                  <a:schemeClr val="accent1"/>
                </a:solidFill>
                <a:latin typeface="+mj-lt"/>
                <a:ea typeface="+mj-ea"/>
                <a:cs typeface="+mj-cs"/>
              </a:rPr>
              <a:t>Secret communication system</a:t>
            </a:r>
          </a:p>
        </p:txBody>
      </p:sp>
      <p:sp>
        <p:nvSpPr>
          <p:cNvPr id="3" name="Espace réservé du texte 2">
            <a:extLst>
              <a:ext uri="{FF2B5EF4-FFF2-40B4-BE49-F238E27FC236}">
                <a16:creationId xmlns:a16="http://schemas.microsoft.com/office/drawing/2014/main" id="{DDE7AAD9-0B22-9BA3-EF72-12156B4D2696}"/>
              </a:ext>
            </a:extLst>
          </p:cNvPr>
          <p:cNvSpPr>
            <a:spLocks noGrp="1"/>
          </p:cNvSpPr>
          <p:nvPr>
            <p:ph type="body" idx="1"/>
          </p:nvPr>
        </p:nvSpPr>
        <p:spPr>
          <a:xfrm>
            <a:off x="6096000" y="4019444"/>
            <a:ext cx="3526583" cy="687572"/>
          </a:xfrm>
        </p:spPr>
        <p:txBody>
          <a:bodyPr vert="horz" lIns="91440" tIns="45720" rIns="91440" bIns="45720" rtlCol="0" anchor="t">
            <a:normAutofit/>
          </a:bodyPr>
          <a:lstStyle/>
          <a:p>
            <a:pPr algn="r"/>
            <a:r>
              <a:rPr lang="en-US" sz="1800" dirty="0"/>
              <a:t>Called today frequency hopping </a:t>
            </a:r>
          </a:p>
        </p:txBody>
      </p:sp>
      <p:sp>
        <p:nvSpPr>
          <p:cNvPr id="38" name="Isosceles Triangle 37">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Image 5" descr="Une image contenant diagramme, dessin, croquis, Plan&#10;&#10;Description générée automatiquement">
            <a:extLst>
              <a:ext uri="{FF2B5EF4-FFF2-40B4-BE49-F238E27FC236}">
                <a16:creationId xmlns:a16="http://schemas.microsoft.com/office/drawing/2014/main" id="{37B8CE24-5FD6-31F5-2B77-B63387ECA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03" y="1639007"/>
            <a:ext cx="4621316" cy="3385114"/>
          </a:xfrm>
          <a:prstGeom prst="rect">
            <a:avLst/>
          </a:prstGeom>
        </p:spPr>
      </p:pic>
      <p:sp>
        <p:nvSpPr>
          <p:cNvPr id="24" name="Espace réservé du numéro de diapositive 12">
            <a:extLst>
              <a:ext uri="{FF2B5EF4-FFF2-40B4-BE49-F238E27FC236}">
                <a16:creationId xmlns:a16="http://schemas.microsoft.com/office/drawing/2014/main" id="{8A475A06-D3E2-87F0-123C-676797B32A3E}"/>
              </a:ext>
            </a:extLst>
          </p:cNvPr>
          <p:cNvSpPr txBox="1">
            <a:spLocks/>
          </p:cNvSpPr>
          <p:nvPr/>
        </p:nvSpPr>
        <p:spPr>
          <a:xfrm>
            <a:off x="-371339" y="6422850"/>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BD16746-040E-4B58-BB3C-61C0D12A142D}" type="slidenum">
              <a:rPr lang="fr-BE" sz="1800" b="1" smtClean="0">
                <a:solidFill>
                  <a:schemeClr val="bg2">
                    <a:lumMod val="75000"/>
                  </a:schemeClr>
                </a:solidFill>
                <a:latin typeface="Nyala" panose="02000504070300020003" pitchFamily="2" charset="0"/>
              </a:rPr>
              <a:pPr/>
              <a:t>7</a:t>
            </a:fld>
            <a:endParaRPr lang="fr-BE" sz="1800" b="1" dirty="0">
              <a:solidFill>
                <a:schemeClr val="bg2">
                  <a:lumMod val="75000"/>
                </a:schemeClr>
              </a:solidFill>
              <a:latin typeface="Nyala" panose="02000504070300020003" pitchFamily="2" charset="0"/>
            </a:endParaRPr>
          </a:p>
        </p:txBody>
      </p:sp>
      <p:sp>
        <p:nvSpPr>
          <p:cNvPr id="25" name="Bouton d’action : retour ou précédent 24">
            <a:hlinkClick r:id="" action="ppaction://hlinkshowjump?jump=previousslide" highlightClick="1"/>
            <a:extLst>
              <a:ext uri="{FF2B5EF4-FFF2-40B4-BE49-F238E27FC236}">
                <a16:creationId xmlns:a16="http://schemas.microsoft.com/office/drawing/2014/main" id="{CAE26453-B99A-418C-4495-F83D2B8383C0}"/>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37" name="Bouton d’action : avant ou précédent 36">
            <a:hlinkClick r:id="" action="ppaction://hlinkshowjump?jump=nextslide" highlightClick="1"/>
            <a:extLst>
              <a:ext uri="{FF2B5EF4-FFF2-40B4-BE49-F238E27FC236}">
                <a16:creationId xmlns:a16="http://schemas.microsoft.com/office/drawing/2014/main" id="{AC6F957C-AF12-CE33-285C-FB8C1DBFFF83}"/>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40" name="ZoneTexte 39">
            <a:extLst>
              <a:ext uri="{FF2B5EF4-FFF2-40B4-BE49-F238E27FC236}">
                <a16:creationId xmlns:a16="http://schemas.microsoft.com/office/drawing/2014/main" id="{BF605A73-BE0F-3738-D870-86CB789BBEAB}"/>
              </a:ext>
            </a:extLst>
          </p:cNvPr>
          <p:cNvSpPr txBox="1"/>
          <p:nvPr/>
        </p:nvSpPr>
        <p:spPr>
          <a:xfrm>
            <a:off x="1539693" y="5268912"/>
            <a:ext cx="3319137" cy="523220"/>
          </a:xfrm>
          <a:prstGeom prst="rect">
            <a:avLst/>
          </a:prstGeom>
          <a:noFill/>
        </p:spPr>
        <p:txBody>
          <a:bodyPr wrap="square">
            <a:spAutoFit/>
          </a:bodyPr>
          <a:lstStyle/>
          <a:p>
            <a:pPr algn="ctr"/>
            <a:r>
              <a:rPr lang="en-US" sz="1400" dirty="0">
                <a:solidFill>
                  <a:schemeClr val="accent1">
                    <a:lumMod val="60000"/>
                    <a:lumOff val="40000"/>
                  </a:schemeClr>
                </a:solidFill>
              </a:rPr>
              <a:t>Schematic for the </a:t>
            </a:r>
          </a:p>
          <a:p>
            <a:pPr algn="ctr"/>
            <a:r>
              <a:rPr lang="en-US" sz="1400" dirty="0">
                <a:solidFill>
                  <a:schemeClr val="accent1">
                    <a:lumMod val="60000"/>
                    <a:lumOff val="40000"/>
                  </a:schemeClr>
                </a:solidFill>
              </a:rPr>
              <a:t>Secret Communication System </a:t>
            </a:r>
          </a:p>
        </p:txBody>
      </p:sp>
    </p:spTree>
    <p:extLst>
      <p:ext uri="{BB962C8B-B14F-4D97-AF65-F5344CB8AC3E}">
        <p14:creationId xmlns:p14="http://schemas.microsoft.com/office/powerpoint/2010/main" val="424413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 name="Straight Connector 29">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37">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3BD18634-D1BD-E191-B2EA-CFA339657332}"/>
              </a:ext>
            </a:extLst>
          </p:cNvPr>
          <p:cNvSpPr>
            <a:spLocks noGrp="1"/>
          </p:cNvSpPr>
          <p:nvPr>
            <p:ph type="title"/>
          </p:nvPr>
        </p:nvSpPr>
        <p:spPr>
          <a:xfrm>
            <a:off x="6094409" y="835017"/>
            <a:ext cx="3179593" cy="3215820"/>
          </a:xfrm>
        </p:spPr>
        <p:txBody>
          <a:bodyPr vert="horz" lIns="91440" tIns="45720" rIns="91440" bIns="45720" rtlCol="0" anchor="b">
            <a:normAutofit/>
          </a:bodyPr>
          <a:lstStyle/>
          <a:p>
            <a:pPr algn="r"/>
            <a:r>
              <a:rPr lang="en-US" sz="4400" dirty="0"/>
              <a:t>Frequency</a:t>
            </a:r>
            <a:r>
              <a:rPr lang="en-US" sz="5400" dirty="0"/>
              <a:t> </a:t>
            </a:r>
            <a:r>
              <a:rPr lang="en-US" sz="4400" dirty="0"/>
              <a:t>Hopping ? (FHSS)</a:t>
            </a:r>
            <a:endParaRPr lang="en-US" sz="5400" dirty="0"/>
          </a:p>
        </p:txBody>
      </p:sp>
      <p:pic>
        <p:nvPicPr>
          <p:cNvPr id="9" name="Image 8" descr="Une image contenant texte, capture d’écran, ligne, diagramme&#10;&#10;Description générée automatiquement">
            <a:extLst>
              <a:ext uri="{FF2B5EF4-FFF2-40B4-BE49-F238E27FC236}">
                <a16:creationId xmlns:a16="http://schemas.microsoft.com/office/drawing/2014/main" id="{84970E1B-3BA7-0952-F9CB-4BF2E038D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548" y="835016"/>
            <a:ext cx="4251674" cy="1987658"/>
          </a:xfrm>
          <a:prstGeom prst="rect">
            <a:avLst/>
          </a:prstGeom>
        </p:spPr>
      </p:pic>
      <p:pic>
        <p:nvPicPr>
          <p:cNvPr id="7" name="Image 6" descr="Une image contenant capture d’écran, diagramme, ligne, Tracé&#10;&#10;Description générée automatiquement">
            <a:extLst>
              <a:ext uri="{FF2B5EF4-FFF2-40B4-BE49-F238E27FC236}">
                <a16:creationId xmlns:a16="http://schemas.microsoft.com/office/drawing/2014/main" id="{20EF0D6C-E15E-EB72-F735-9369E7CC5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604" y="3121491"/>
            <a:ext cx="4977562" cy="2849653"/>
          </a:xfrm>
          <a:prstGeom prst="rect">
            <a:avLst/>
          </a:prstGeom>
        </p:spPr>
      </p:pic>
      <p:sp>
        <p:nvSpPr>
          <p:cNvPr id="17" name="ZoneTexte 16">
            <a:extLst>
              <a:ext uri="{FF2B5EF4-FFF2-40B4-BE49-F238E27FC236}">
                <a16:creationId xmlns:a16="http://schemas.microsoft.com/office/drawing/2014/main" id="{7D3AE97F-0BA3-2C1A-E240-EEEB8F70D23A}"/>
              </a:ext>
            </a:extLst>
          </p:cNvPr>
          <p:cNvSpPr txBox="1"/>
          <p:nvPr/>
        </p:nvSpPr>
        <p:spPr>
          <a:xfrm>
            <a:off x="10697" y="6460801"/>
            <a:ext cx="6100430" cy="369332"/>
          </a:xfrm>
          <a:prstGeom prst="rect">
            <a:avLst/>
          </a:prstGeom>
          <a:noFill/>
        </p:spPr>
        <p:txBody>
          <a:bodyPr wrap="square">
            <a:spAutoFit/>
          </a:bodyPr>
          <a:lstStyle/>
          <a:p>
            <a:fld id="{3BD16746-040E-4B58-BB3C-61C0D12A142D}" type="slidenum">
              <a:rPr lang="fr-BE" sz="1800" b="1" smtClean="0">
                <a:solidFill>
                  <a:schemeClr val="bg2">
                    <a:lumMod val="75000"/>
                  </a:schemeClr>
                </a:solidFill>
                <a:latin typeface="Nyala" panose="02000504070300020003" pitchFamily="2" charset="0"/>
              </a:rPr>
              <a:pPr/>
              <a:t>8</a:t>
            </a:fld>
            <a:endParaRPr lang="fr-BE" sz="1800" b="1" dirty="0">
              <a:solidFill>
                <a:schemeClr val="bg2">
                  <a:lumMod val="75000"/>
                </a:schemeClr>
              </a:solidFill>
              <a:latin typeface="Nyala" panose="02000504070300020003" pitchFamily="2" charset="0"/>
            </a:endParaRPr>
          </a:p>
        </p:txBody>
      </p:sp>
      <p:sp>
        <p:nvSpPr>
          <p:cNvPr id="18" name="Bouton d’action : retour ou précédent 17">
            <a:hlinkClick r:id="" action="ppaction://hlinkshowjump?jump=previousslide" highlightClick="1"/>
            <a:extLst>
              <a:ext uri="{FF2B5EF4-FFF2-40B4-BE49-F238E27FC236}">
                <a16:creationId xmlns:a16="http://schemas.microsoft.com/office/drawing/2014/main" id="{8FEDAA14-ACCD-4209-B91D-3A153D3621F8}"/>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19" name="Bouton d’action : avant ou précédent 18">
            <a:hlinkClick r:id="" action="ppaction://hlinkshowjump?jump=nextslide" highlightClick="1"/>
            <a:extLst>
              <a:ext uri="{FF2B5EF4-FFF2-40B4-BE49-F238E27FC236}">
                <a16:creationId xmlns:a16="http://schemas.microsoft.com/office/drawing/2014/main" id="{BFB9334A-3047-53C0-9103-8C0F7ED4EDF4}"/>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20" name="ZoneTexte 19">
            <a:extLst>
              <a:ext uri="{FF2B5EF4-FFF2-40B4-BE49-F238E27FC236}">
                <a16:creationId xmlns:a16="http://schemas.microsoft.com/office/drawing/2014/main" id="{BAADAE3F-F576-44A0-F0AE-D9793D4C4279}"/>
              </a:ext>
            </a:extLst>
          </p:cNvPr>
          <p:cNvSpPr txBox="1"/>
          <p:nvPr/>
        </p:nvSpPr>
        <p:spPr>
          <a:xfrm>
            <a:off x="1717817" y="6062084"/>
            <a:ext cx="3319137" cy="307777"/>
          </a:xfrm>
          <a:prstGeom prst="rect">
            <a:avLst/>
          </a:prstGeom>
          <a:noFill/>
        </p:spPr>
        <p:txBody>
          <a:bodyPr wrap="square">
            <a:spAutoFit/>
          </a:bodyPr>
          <a:lstStyle/>
          <a:p>
            <a:pPr algn="ctr"/>
            <a:r>
              <a:rPr lang="en-US" sz="1400" dirty="0">
                <a:solidFill>
                  <a:schemeClr val="accent1">
                    <a:lumMod val="60000"/>
                    <a:lumOff val="40000"/>
                  </a:schemeClr>
                </a:solidFill>
              </a:rPr>
              <a:t>Schemas of FHSS</a:t>
            </a:r>
          </a:p>
        </p:txBody>
      </p:sp>
    </p:spTree>
    <p:extLst>
      <p:ext uri="{BB962C8B-B14F-4D97-AF65-F5344CB8AC3E}">
        <p14:creationId xmlns:p14="http://schemas.microsoft.com/office/powerpoint/2010/main" val="79015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80">
                                          <p:stCondLst>
                                            <p:cond delay="0"/>
                                          </p:stCondLst>
                                        </p:cTn>
                                        <p:tgtEl>
                                          <p:spTgt spid="7"/>
                                        </p:tgtEl>
                                      </p:cBhvr>
                                    </p:animEffect>
                                    <p:anim calcmode="lin" valueType="num">
                                      <p:cBhvr>
                                        <p:cTn id="4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gtEl>
                                      </p:cBhvr>
                                      <p:to x="100000" y="60000"/>
                                    </p:animScale>
                                    <p:animScale>
                                      <p:cBhvr>
                                        <p:cTn id="46" dur="166" decel="50000">
                                          <p:stCondLst>
                                            <p:cond delay="676"/>
                                          </p:stCondLst>
                                        </p:cTn>
                                        <p:tgtEl>
                                          <p:spTgt spid="7"/>
                                        </p:tgtEl>
                                      </p:cBhvr>
                                      <p:to x="100000" y="100000"/>
                                    </p:animScale>
                                    <p:animScale>
                                      <p:cBhvr>
                                        <p:cTn id="47" dur="26">
                                          <p:stCondLst>
                                            <p:cond delay="1312"/>
                                          </p:stCondLst>
                                        </p:cTn>
                                        <p:tgtEl>
                                          <p:spTgt spid="7"/>
                                        </p:tgtEl>
                                      </p:cBhvr>
                                      <p:to x="100000" y="80000"/>
                                    </p:animScale>
                                    <p:animScale>
                                      <p:cBhvr>
                                        <p:cTn id="48" dur="166" decel="50000">
                                          <p:stCondLst>
                                            <p:cond delay="1338"/>
                                          </p:stCondLst>
                                        </p:cTn>
                                        <p:tgtEl>
                                          <p:spTgt spid="7"/>
                                        </p:tgtEl>
                                      </p:cBhvr>
                                      <p:to x="100000" y="100000"/>
                                    </p:animScale>
                                    <p:animScale>
                                      <p:cBhvr>
                                        <p:cTn id="49" dur="26">
                                          <p:stCondLst>
                                            <p:cond delay="1642"/>
                                          </p:stCondLst>
                                        </p:cTn>
                                        <p:tgtEl>
                                          <p:spTgt spid="7"/>
                                        </p:tgtEl>
                                      </p:cBhvr>
                                      <p:to x="100000" y="90000"/>
                                    </p:animScale>
                                    <p:animScale>
                                      <p:cBhvr>
                                        <p:cTn id="50" dur="166" decel="50000">
                                          <p:stCondLst>
                                            <p:cond delay="1668"/>
                                          </p:stCondLst>
                                        </p:cTn>
                                        <p:tgtEl>
                                          <p:spTgt spid="7"/>
                                        </p:tgtEl>
                                      </p:cBhvr>
                                      <p:to x="100000" y="100000"/>
                                    </p:animScale>
                                    <p:animScale>
                                      <p:cBhvr>
                                        <p:cTn id="51" dur="26">
                                          <p:stCondLst>
                                            <p:cond delay="1808"/>
                                          </p:stCondLst>
                                        </p:cTn>
                                        <p:tgtEl>
                                          <p:spTgt spid="7"/>
                                        </p:tgtEl>
                                      </p:cBhvr>
                                      <p:to x="100000" y="95000"/>
                                    </p:animScale>
                                    <p:animScale>
                                      <p:cBhvr>
                                        <p:cTn id="52" dur="166" decel="50000">
                                          <p:stCondLst>
                                            <p:cond delay="1834"/>
                                          </p:stCondLst>
                                        </p:cTn>
                                        <p:tgtEl>
                                          <p:spTgt spid="7"/>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80">
                                          <p:stCondLst>
                                            <p:cond delay="0"/>
                                          </p:stCondLst>
                                        </p:cTn>
                                        <p:tgtEl>
                                          <p:spTgt spid="20"/>
                                        </p:tgtEl>
                                      </p:cBhvr>
                                    </p:animEffect>
                                    <p:anim calcmode="lin" valueType="num">
                                      <p:cBhvr>
                                        <p:cTn id="56"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61" dur="26">
                                          <p:stCondLst>
                                            <p:cond delay="650"/>
                                          </p:stCondLst>
                                        </p:cTn>
                                        <p:tgtEl>
                                          <p:spTgt spid="20"/>
                                        </p:tgtEl>
                                      </p:cBhvr>
                                      <p:to x="100000" y="60000"/>
                                    </p:animScale>
                                    <p:animScale>
                                      <p:cBhvr>
                                        <p:cTn id="62" dur="166" decel="50000">
                                          <p:stCondLst>
                                            <p:cond delay="676"/>
                                          </p:stCondLst>
                                        </p:cTn>
                                        <p:tgtEl>
                                          <p:spTgt spid="20"/>
                                        </p:tgtEl>
                                      </p:cBhvr>
                                      <p:to x="100000" y="100000"/>
                                    </p:animScale>
                                    <p:animScale>
                                      <p:cBhvr>
                                        <p:cTn id="63" dur="26">
                                          <p:stCondLst>
                                            <p:cond delay="1312"/>
                                          </p:stCondLst>
                                        </p:cTn>
                                        <p:tgtEl>
                                          <p:spTgt spid="20"/>
                                        </p:tgtEl>
                                      </p:cBhvr>
                                      <p:to x="100000" y="80000"/>
                                    </p:animScale>
                                    <p:animScale>
                                      <p:cBhvr>
                                        <p:cTn id="64" dur="166" decel="50000">
                                          <p:stCondLst>
                                            <p:cond delay="1338"/>
                                          </p:stCondLst>
                                        </p:cTn>
                                        <p:tgtEl>
                                          <p:spTgt spid="20"/>
                                        </p:tgtEl>
                                      </p:cBhvr>
                                      <p:to x="100000" y="100000"/>
                                    </p:animScale>
                                    <p:animScale>
                                      <p:cBhvr>
                                        <p:cTn id="65" dur="26">
                                          <p:stCondLst>
                                            <p:cond delay="1642"/>
                                          </p:stCondLst>
                                        </p:cTn>
                                        <p:tgtEl>
                                          <p:spTgt spid="20"/>
                                        </p:tgtEl>
                                      </p:cBhvr>
                                      <p:to x="100000" y="90000"/>
                                    </p:animScale>
                                    <p:animScale>
                                      <p:cBhvr>
                                        <p:cTn id="66" dur="166" decel="50000">
                                          <p:stCondLst>
                                            <p:cond delay="1668"/>
                                          </p:stCondLst>
                                        </p:cTn>
                                        <p:tgtEl>
                                          <p:spTgt spid="20"/>
                                        </p:tgtEl>
                                      </p:cBhvr>
                                      <p:to x="100000" y="100000"/>
                                    </p:animScale>
                                    <p:animScale>
                                      <p:cBhvr>
                                        <p:cTn id="67" dur="26">
                                          <p:stCondLst>
                                            <p:cond delay="1808"/>
                                          </p:stCondLst>
                                        </p:cTn>
                                        <p:tgtEl>
                                          <p:spTgt spid="20"/>
                                        </p:tgtEl>
                                      </p:cBhvr>
                                      <p:to x="100000" y="95000"/>
                                    </p:animScale>
                                    <p:animScale>
                                      <p:cBhvr>
                                        <p:cTn id="68"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BE0FA7D9-1376-6E73-4AEF-C0728CFB9A83}"/>
              </a:ext>
            </a:extLst>
          </p:cNvPr>
          <p:cNvSpPr>
            <a:spLocks noGrp="1"/>
          </p:cNvSpPr>
          <p:nvPr>
            <p:ph type="title"/>
          </p:nvPr>
        </p:nvSpPr>
        <p:spPr>
          <a:xfrm>
            <a:off x="6094855" y="1261331"/>
            <a:ext cx="3497565" cy="2328536"/>
          </a:xfrm>
        </p:spPr>
        <p:txBody>
          <a:bodyPr vert="horz" lIns="91440" tIns="45720" rIns="91440" bIns="45720" rtlCol="0" anchor="b">
            <a:normAutofit/>
          </a:bodyPr>
          <a:lstStyle/>
          <a:p>
            <a:r>
              <a:rPr lang="en-US" sz="4400" kern="1200" dirty="0">
                <a:solidFill>
                  <a:schemeClr val="accent1"/>
                </a:solidFill>
                <a:latin typeface="+mj-lt"/>
                <a:ea typeface="+mj-ea"/>
                <a:cs typeface="+mj-cs"/>
              </a:rPr>
              <a:t>Limitations of the time </a:t>
            </a:r>
          </a:p>
        </p:txBody>
      </p:sp>
      <p:sp>
        <p:nvSpPr>
          <p:cNvPr id="3" name="Espace réservé du texte 2">
            <a:extLst>
              <a:ext uri="{FF2B5EF4-FFF2-40B4-BE49-F238E27FC236}">
                <a16:creationId xmlns:a16="http://schemas.microsoft.com/office/drawing/2014/main" id="{16B7CD9D-76DB-A45C-C647-DCFA16A7C72A}"/>
              </a:ext>
            </a:extLst>
          </p:cNvPr>
          <p:cNvSpPr>
            <a:spLocks noGrp="1"/>
          </p:cNvSpPr>
          <p:nvPr>
            <p:ph type="body" idx="1"/>
          </p:nvPr>
        </p:nvSpPr>
        <p:spPr>
          <a:xfrm>
            <a:off x="6098545" y="3943849"/>
            <a:ext cx="3498045" cy="1325857"/>
          </a:xfrm>
        </p:spPr>
        <p:txBody>
          <a:bodyPr vert="horz" lIns="91440" tIns="45720" rIns="91440" bIns="45720" rtlCol="0" anchor="t">
            <a:normAutofit/>
          </a:bodyPr>
          <a:lstStyle/>
          <a:p>
            <a:r>
              <a:rPr lang="en-US" sz="1800" dirty="0"/>
              <a:t>Or why this ground-breaking technology sat untouched for nearly a decade ? </a:t>
            </a:r>
          </a:p>
        </p:txBody>
      </p:sp>
      <p:sp>
        <p:nvSpPr>
          <p:cNvPr id="23" name="Isosceles Triangle 22">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Graphique 5">
            <a:extLst>
              <a:ext uri="{FF2B5EF4-FFF2-40B4-BE49-F238E27FC236}">
                <a16:creationId xmlns:a16="http://schemas.microsoft.com/office/drawing/2014/main" id="{DD6EDDDE-76B3-A487-7AE4-36C6D4C4AA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0617" y="1261330"/>
            <a:ext cx="4335340" cy="4335340"/>
          </a:xfrm>
          <a:prstGeom prst="rect">
            <a:avLst/>
          </a:prstGeom>
        </p:spPr>
      </p:pic>
      <p:sp>
        <p:nvSpPr>
          <p:cNvPr id="7" name="ZoneTexte 6">
            <a:extLst>
              <a:ext uri="{FF2B5EF4-FFF2-40B4-BE49-F238E27FC236}">
                <a16:creationId xmlns:a16="http://schemas.microsoft.com/office/drawing/2014/main" id="{5F8C0D23-D39A-0C26-3921-389B3A50CEDA}"/>
              </a:ext>
            </a:extLst>
          </p:cNvPr>
          <p:cNvSpPr txBox="1"/>
          <p:nvPr/>
        </p:nvSpPr>
        <p:spPr>
          <a:xfrm>
            <a:off x="10697" y="6460801"/>
            <a:ext cx="6100430" cy="369332"/>
          </a:xfrm>
          <a:prstGeom prst="rect">
            <a:avLst/>
          </a:prstGeom>
          <a:noFill/>
        </p:spPr>
        <p:txBody>
          <a:bodyPr wrap="square">
            <a:spAutoFit/>
          </a:bodyPr>
          <a:lstStyle/>
          <a:p>
            <a:fld id="{3BD16746-040E-4B58-BB3C-61C0D12A142D}" type="slidenum">
              <a:rPr lang="fr-BE" sz="1800" b="1" smtClean="0">
                <a:solidFill>
                  <a:schemeClr val="bg2">
                    <a:lumMod val="75000"/>
                  </a:schemeClr>
                </a:solidFill>
                <a:latin typeface="Nyala" panose="02000504070300020003" pitchFamily="2" charset="0"/>
              </a:rPr>
              <a:pPr/>
              <a:t>9</a:t>
            </a:fld>
            <a:endParaRPr lang="fr-BE" sz="1800" b="1" dirty="0">
              <a:solidFill>
                <a:schemeClr val="bg2">
                  <a:lumMod val="75000"/>
                </a:schemeClr>
              </a:solidFill>
              <a:latin typeface="Nyala" panose="02000504070300020003" pitchFamily="2" charset="0"/>
            </a:endParaRPr>
          </a:p>
        </p:txBody>
      </p:sp>
      <p:sp>
        <p:nvSpPr>
          <p:cNvPr id="8" name="Bouton d’action : retour ou précédent 7">
            <a:hlinkClick r:id="" action="ppaction://hlinkshowjump?jump=previousslide" highlightClick="1"/>
            <a:extLst>
              <a:ext uri="{FF2B5EF4-FFF2-40B4-BE49-F238E27FC236}">
                <a16:creationId xmlns:a16="http://schemas.microsoft.com/office/drawing/2014/main" id="{C051A989-0734-FFEA-3D07-C4E276824D45}"/>
              </a:ext>
            </a:extLst>
          </p:cNvPr>
          <p:cNvSpPr/>
          <p:nvPr/>
        </p:nvSpPr>
        <p:spPr>
          <a:xfrm>
            <a:off x="10800000" y="6120000"/>
            <a:ext cx="360000" cy="360000"/>
          </a:xfrm>
          <a:prstGeom prst="actionButtonBackPrevious">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
        <p:nvSpPr>
          <p:cNvPr id="9" name="Bouton d’action : avant ou précédent 8">
            <a:hlinkClick r:id="" action="ppaction://hlinkshowjump?jump=nextslide" highlightClick="1"/>
            <a:extLst>
              <a:ext uri="{FF2B5EF4-FFF2-40B4-BE49-F238E27FC236}">
                <a16:creationId xmlns:a16="http://schemas.microsoft.com/office/drawing/2014/main" id="{4CD400FD-D788-D5D4-5539-02474838F0B0}"/>
              </a:ext>
            </a:extLst>
          </p:cNvPr>
          <p:cNvSpPr/>
          <p:nvPr/>
        </p:nvSpPr>
        <p:spPr>
          <a:xfrm>
            <a:off x="11520000" y="6120000"/>
            <a:ext cx="360000" cy="360000"/>
          </a:xfrm>
          <a:prstGeom prst="actionButtonForwardNext">
            <a:avLst/>
          </a:prstGeom>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15987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Template>
  <TotalTime>561</TotalTime>
  <Words>1861</Words>
  <Application>Microsoft Office PowerPoint</Application>
  <PresentationFormat>Grand écran</PresentationFormat>
  <Paragraphs>173</Paragraphs>
  <Slides>16</Slides>
  <Notes>14</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16</vt:i4>
      </vt:variant>
    </vt:vector>
  </HeadingPairs>
  <TitlesOfParts>
    <vt:vector size="30" baseType="lpstr">
      <vt:lpstr>Arial</vt:lpstr>
      <vt:lpstr>Calibri</vt:lpstr>
      <vt:lpstr>Google Sans</vt:lpstr>
      <vt:lpstr>Helvetica Neue</vt:lpstr>
      <vt:lpstr>Lato</vt:lpstr>
      <vt:lpstr>MarkWebPro-Book-W03-Regular</vt:lpstr>
      <vt:lpstr>Nyala</vt:lpstr>
      <vt:lpstr>Rastanty Cortez</vt:lpstr>
      <vt:lpstr>Roboto</vt:lpstr>
      <vt:lpstr>Source Sans Pro</vt:lpstr>
      <vt:lpstr>Trebuchet MS</vt:lpstr>
      <vt:lpstr>Wingdings</vt:lpstr>
      <vt:lpstr>Wingdings 3</vt:lpstr>
      <vt:lpstr>Facette</vt:lpstr>
      <vt:lpstr>Hedy Lamarr</vt:lpstr>
      <vt:lpstr>Agenda </vt:lpstr>
      <vt:lpstr>Biography </vt:lpstr>
      <vt:lpstr>The face of Snow White</vt:lpstr>
      <vt:lpstr>Why Hedy Lamarr ? </vt:lpstr>
      <vt:lpstr>Agenda </vt:lpstr>
      <vt:lpstr>Secret communication system</vt:lpstr>
      <vt:lpstr>Frequency Hopping ? (FHSS)</vt:lpstr>
      <vt:lpstr>Limitations of the time </vt:lpstr>
      <vt:lpstr>Awards</vt:lpstr>
      <vt:lpstr>Today</vt:lpstr>
      <vt:lpstr>Trivia </vt:lpstr>
      <vt:lpstr>The biggest men and women with the biggest ideas can be shot down by the smallest men and women with the smallest minds. Think big anyway.</vt:lpstr>
      <vt:lpstr>Présentation PowerPoint</vt:lpstr>
      <vt:lpstr>Thank you for listening! </vt:lpstr>
      <vt:lpstr>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Hedy Lamarr</dc:title>
  <dc:creator>Laura Kriszgruber</dc:creator>
  <cp:lastModifiedBy>Laura Kriszgruber</cp:lastModifiedBy>
  <cp:revision>3</cp:revision>
  <dcterms:created xsi:type="dcterms:W3CDTF">2024-07-10T17:45:08Z</dcterms:created>
  <dcterms:modified xsi:type="dcterms:W3CDTF">2024-07-11T09:55:23Z</dcterms:modified>
</cp:coreProperties>
</file>